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tags/tag25.xml" ContentType="application/vnd.openxmlformats-officedocument.presentationml.tags+xml"/>
  <Override PartName="/ppt/tags/tag26.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5" r:id="rId1"/>
    <p:sldMasterId id="2147484198" r:id="rId2"/>
    <p:sldMasterId id="2147484215" r:id="rId3"/>
  </p:sldMasterIdLst>
  <p:notesMasterIdLst>
    <p:notesMasterId r:id="rId12"/>
  </p:notesMasterIdLst>
  <p:handoutMasterIdLst>
    <p:handoutMasterId r:id="rId13"/>
  </p:handoutMasterIdLst>
  <p:sldIdLst>
    <p:sldId id="256" r:id="rId4"/>
    <p:sldId id="258" r:id="rId5"/>
    <p:sldId id="267" r:id="rId6"/>
    <p:sldId id="260" r:id="rId7"/>
    <p:sldId id="278" r:id="rId8"/>
    <p:sldId id="1471" r:id="rId9"/>
    <p:sldId id="281" r:id="rId10"/>
    <p:sldId id="373" r:id="rId11"/>
  </p:sldIdLst>
  <p:sldSz cx="9144000" cy="6858000" type="screen4x3"/>
  <p:notesSz cx="6810375" cy="9942513"/>
  <p:defaultTextStyle>
    <a:defPPr>
      <a:defRPr lang="en-GB"/>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7703"/>
    <a:srgbClr val="99141B"/>
    <a:srgbClr val="3E0908"/>
    <a:srgbClr val="A7A8AA"/>
    <a:srgbClr val="2B2C2D"/>
    <a:srgbClr val="660066"/>
    <a:srgbClr val="66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3" autoAdjust="0"/>
    <p:restoredTop sz="92797" autoAdjust="0"/>
  </p:normalViewPr>
  <p:slideViewPr>
    <p:cSldViewPr>
      <p:cViewPr varScale="1">
        <p:scale>
          <a:sx n="74" d="100"/>
          <a:sy n="74" d="100"/>
        </p:scale>
        <p:origin x="72" y="342"/>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handoutMaster" Target="handoutMasters/handout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905" cy="497683"/>
          </a:xfrm>
          <a:prstGeom prst="rect">
            <a:avLst/>
          </a:prstGeom>
        </p:spPr>
        <p:txBody>
          <a:bodyPr vert="horz" lIns="91595" tIns="45798" rIns="91595" bIns="45798" rtlCol="0"/>
          <a:lstStyle>
            <a:lvl1pPr algn="l" eaLnBrk="1" hangingPunct="1">
              <a:defRPr sz="1200">
                <a:latin typeface="Arial" charset="0"/>
                <a:cs typeface="+mn-cs"/>
              </a:defRPr>
            </a:lvl1pPr>
          </a:lstStyle>
          <a:p>
            <a:pPr>
              <a:defRPr/>
            </a:pPr>
            <a:endParaRPr lang="en-US"/>
          </a:p>
        </p:txBody>
      </p:sp>
      <p:sp>
        <p:nvSpPr>
          <p:cNvPr id="3" name="Date Placeholder 2"/>
          <p:cNvSpPr>
            <a:spLocks noGrp="1"/>
          </p:cNvSpPr>
          <p:nvPr>
            <p:ph type="dt" sz="quarter" idx="1"/>
          </p:nvPr>
        </p:nvSpPr>
        <p:spPr>
          <a:xfrm>
            <a:off x="3856880" y="0"/>
            <a:ext cx="2951905" cy="497683"/>
          </a:xfrm>
          <a:prstGeom prst="rect">
            <a:avLst/>
          </a:prstGeom>
        </p:spPr>
        <p:txBody>
          <a:bodyPr vert="horz" lIns="91595" tIns="45798" rIns="91595" bIns="45798" rtlCol="0"/>
          <a:lstStyle>
            <a:lvl1pPr algn="r" eaLnBrk="1" hangingPunct="1">
              <a:defRPr sz="1200">
                <a:latin typeface="Arial" charset="0"/>
                <a:cs typeface="+mn-cs"/>
              </a:defRPr>
            </a:lvl1pPr>
          </a:lstStyle>
          <a:p>
            <a:pPr>
              <a:defRPr/>
            </a:pPr>
            <a:fld id="{1B664AD8-692D-4051-A2C3-E964A929251D}" type="datetimeFigureOut">
              <a:rPr lang="en-US"/>
              <a:pPr>
                <a:defRPr/>
              </a:pPr>
              <a:t>6/1/2021</a:t>
            </a:fld>
            <a:endParaRPr lang="en-US"/>
          </a:p>
        </p:txBody>
      </p:sp>
      <p:sp>
        <p:nvSpPr>
          <p:cNvPr id="4" name="Footer Placeholder 3"/>
          <p:cNvSpPr>
            <a:spLocks noGrp="1"/>
          </p:cNvSpPr>
          <p:nvPr>
            <p:ph type="ftr" sz="quarter" idx="2"/>
          </p:nvPr>
        </p:nvSpPr>
        <p:spPr>
          <a:xfrm>
            <a:off x="0" y="9443241"/>
            <a:ext cx="2951905" cy="497682"/>
          </a:xfrm>
          <a:prstGeom prst="rect">
            <a:avLst/>
          </a:prstGeom>
        </p:spPr>
        <p:txBody>
          <a:bodyPr vert="horz" lIns="91595" tIns="45798" rIns="91595" bIns="45798" rtlCol="0" anchor="b"/>
          <a:lstStyle>
            <a:lvl1pPr algn="l" eaLnBrk="1" hangingPunct="1">
              <a:defRPr sz="1200">
                <a:latin typeface="Arial" charset="0"/>
                <a:cs typeface="+mn-cs"/>
              </a:defRPr>
            </a:lvl1pPr>
          </a:lstStyle>
          <a:p>
            <a:pPr>
              <a:defRPr/>
            </a:pPr>
            <a:endParaRPr lang="en-US"/>
          </a:p>
        </p:txBody>
      </p:sp>
      <p:sp>
        <p:nvSpPr>
          <p:cNvPr id="5" name="Slide Number Placeholder 4"/>
          <p:cNvSpPr>
            <a:spLocks noGrp="1"/>
          </p:cNvSpPr>
          <p:nvPr>
            <p:ph type="sldNum" sz="quarter" idx="3"/>
          </p:nvPr>
        </p:nvSpPr>
        <p:spPr>
          <a:xfrm>
            <a:off x="3856880" y="9443241"/>
            <a:ext cx="2951905" cy="497682"/>
          </a:xfrm>
          <a:prstGeom prst="rect">
            <a:avLst/>
          </a:prstGeom>
        </p:spPr>
        <p:txBody>
          <a:bodyPr vert="horz" wrap="square" lIns="91595" tIns="45798" rIns="91595" bIns="45798" numCol="1" anchor="b" anchorCtr="0" compatLnSpc="1">
            <a:prstTxWarp prst="textNoShape">
              <a:avLst/>
            </a:prstTxWarp>
          </a:bodyPr>
          <a:lstStyle>
            <a:lvl1pPr algn="r">
              <a:defRPr sz="1200"/>
            </a:lvl1pPr>
          </a:lstStyle>
          <a:p>
            <a:fld id="{787D8467-FB9B-481E-843D-32018616D759}" type="slidenum">
              <a:rPr lang="en-US" altLang="en-US"/>
              <a:pPr/>
              <a:t>‹#›</a:t>
            </a:fld>
            <a:endParaRPr lang="en-US" altLang="en-US"/>
          </a:p>
        </p:txBody>
      </p:sp>
    </p:spTree>
    <p:extLst>
      <p:ext uri="{BB962C8B-B14F-4D97-AF65-F5344CB8AC3E}">
        <p14:creationId xmlns:p14="http://schemas.microsoft.com/office/powerpoint/2010/main" val="36537279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905" cy="497683"/>
          </a:xfrm>
          <a:prstGeom prst="rect">
            <a:avLst/>
          </a:prstGeom>
        </p:spPr>
        <p:txBody>
          <a:bodyPr vert="horz" lIns="91595" tIns="45798" rIns="91595" bIns="45798" rtlCol="0"/>
          <a:lstStyle>
            <a:lvl1pPr algn="l" eaLnBrk="1" fontAlgn="auto" hangingPunct="1">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56880" y="0"/>
            <a:ext cx="2951905" cy="497683"/>
          </a:xfrm>
          <a:prstGeom prst="rect">
            <a:avLst/>
          </a:prstGeom>
        </p:spPr>
        <p:txBody>
          <a:bodyPr vert="horz" lIns="91595" tIns="45798" rIns="91595" bIns="45798" rtlCol="0"/>
          <a:lstStyle>
            <a:lvl1pPr algn="r" eaLnBrk="1" fontAlgn="auto" hangingPunct="1">
              <a:spcBef>
                <a:spcPts val="0"/>
              </a:spcBef>
              <a:spcAft>
                <a:spcPts val="0"/>
              </a:spcAft>
              <a:defRPr sz="1200">
                <a:latin typeface="+mn-lt"/>
                <a:cs typeface="+mn-cs"/>
              </a:defRPr>
            </a:lvl1pPr>
          </a:lstStyle>
          <a:p>
            <a:pPr>
              <a:defRPr/>
            </a:pPr>
            <a:fld id="{B7FF8973-A781-4181-ACC1-14AB47EF887E}" type="datetimeFigureOut">
              <a:rPr lang="en-US"/>
              <a:pPr>
                <a:defRPr/>
              </a:pPr>
              <a:t>6/1/2021</a:t>
            </a:fld>
            <a:endParaRPr lang="en-US"/>
          </a:p>
        </p:txBody>
      </p:sp>
      <p:sp>
        <p:nvSpPr>
          <p:cNvPr id="4" name="Slide Image Placeholder 3"/>
          <p:cNvSpPr>
            <a:spLocks noGrp="1" noRot="1" noChangeAspect="1"/>
          </p:cNvSpPr>
          <p:nvPr>
            <p:ph type="sldImg" idx="2"/>
          </p:nvPr>
        </p:nvSpPr>
        <p:spPr>
          <a:xfrm>
            <a:off x="919163" y="746125"/>
            <a:ext cx="4972050" cy="3729038"/>
          </a:xfrm>
          <a:prstGeom prst="rect">
            <a:avLst/>
          </a:prstGeom>
          <a:noFill/>
          <a:ln w="12700">
            <a:solidFill>
              <a:prstClr val="black"/>
            </a:solidFill>
          </a:ln>
        </p:spPr>
        <p:txBody>
          <a:bodyPr vert="horz" lIns="91595" tIns="45798" rIns="91595" bIns="45798" rtlCol="0" anchor="ctr"/>
          <a:lstStyle/>
          <a:p>
            <a:pPr lvl="0"/>
            <a:endParaRPr lang="en-US" noProof="0"/>
          </a:p>
        </p:txBody>
      </p:sp>
      <p:sp>
        <p:nvSpPr>
          <p:cNvPr id="5" name="Notes Placeholder 4"/>
          <p:cNvSpPr>
            <a:spLocks noGrp="1"/>
          </p:cNvSpPr>
          <p:nvPr>
            <p:ph type="body" sz="quarter" idx="3"/>
          </p:nvPr>
        </p:nvSpPr>
        <p:spPr>
          <a:xfrm>
            <a:off x="680720" y="4722416"/>
            <a:ext cx="5448936" cy="4474369"/>
          </a:xfrm>
          <a:prstGeom prst="rect">
            <a:avLst/>
          </a:prstGeom>
        </p:spPr>
        <p:txBody>
          <a:bodyPr vert="horz" lIns="91595" tIns="45798" rIns="91595" bIns="45798"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443241"/>
            <a:ext cx="2951905" cy="497682"/>
          </a:xfrm>
          <a:prstGeom prst="rect">
            <a:avLst/>
          </a:prstGeom>
        </p:spPr>
        <p:txBody>
          <a:bodyPr vert="horz" lIns="91595" tIns="45798" rIns="91595" bIns="45798" rtlCol="0" anchor="b"/>
          <a:lstStyle>
            <a:lvl1pPr algn="l" eaLnBrk="1" fontAlgn="auto" hangingPunct="1">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56880" y="9443241"/>
            <a:ext cx="2951905" cy="497682"/>
          </a:xfrm>
          <a:prstGeom prst="rect">
            <a:avLst/>
          </a:prstGeom>
        </p:spPr>
        <p:txBody>
          <a:bodyPr vert="horz" wrap="square" lIns="91595" tIns="45798" rIns="91595" bIns="45798" numCol="1" anchor="b" anchorCtr="0" compatLnSpc="1">
            <a:prstTxWarp prst="textNoShape">
              <a:avLst/>
            </a:prstTxWarp>
          </a:bodyPr>
          <a:lstStyle>
            <a:lvl1pPr algn="r">
              <a:defRPr sz="1200">
                <a:latin typeface="Calibri" panose="020F0502020204030204" pitchFamily="34" charset="0"/>
              </a:defRPr>
            </a:lvl1pPr>
          </a:lstStyle>
          <a:p>
            <a:fld id="{F5493019-7AAB-416F-A474-3AE13AAF3D1E}" type="slidenum">
              <a:rPr lang="en-US" altLang="en-US"/>
              <a:pPr/>
              <a:t>‹#›</a:t>
            </a:fld>
            <a:endParaRPr lang="en-US" altLang="en-US"/>
          </a:p>
        </p:txBody>
      </p:sp>
    </p:spTree>
    <p:extLst>
      <p:ext uri="{BB962C8B-B14F-4D97-AF65-F5344CB8AC3E}">
        <p14:creationId xmlns:p14="http://schemas.microsoft.com/office/powerpoint/2010/main" val="8172945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xfrm>
            <a:off x="919163" y="746125"/>
            <a:ext cx="4972050" cy="37290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9700"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4213" indent="-286236" eaLnBrk="0" hangingPunct="0">
              <a:spcBef>
                <a:spcPct val="30000"/>
              </a:spcBef>
              <a:defRPr sz="1200">
                <a:solidFill>
                  <a:schemeClr val="tx1"/>
                </a:solidFill>
                <a:latin typeface="Calibri" panose="020F0502020204030204" pitchFamily="34" charset="0"/>
              </a:defRPr>
            </a:lvl2pPr>
            <a:lvl3pPr marL="1144943" indent="-228989" eaLnBrk="0" hangingPunct="0">
              <a:spcBef>
                <a:spcPct val="30000"/>
              </a:spcBef>
              <a:defRPr sz="1200">
                <a:solidFill>
                  <a:schemeClr val="tx1"/>
                </a:solidFill>
                <a:latin typeface="Calibri" panose="020F0502020204030204" pitchFamily="34" charset="0"/>
              </a:defRPr>
            </a:lvl3pPr>
            <a:lvl4pPr marL="1602920" indent="-228989" eaLnBrk="0" hangingPunct="0">
              <a:spcBef>
                <a:spcPct val="30000"/>
              </a:spcBef>
              <a:defRPr sz="1200">
                <a:solidFill>
                  <a:schemeClr val="tx1"/>
                </a:solidFill>
                <a:latin typeface="Calibri" panose="020F0502020204030204" pitchFamily="34" charset="0"/>
              </a:defRPr>
            </a:lvl4pPr>
            <a:lvl5pPr marL="2060898" indent="-228989" eaLnBrk="0" hangingPunct="0">
              <a:spcBef>
                <a:spcPct val="30000"/>
              </a:spcBef>
              <a:defRPr sz="1200">
                <a:solidFill>
                  <a:schemeClr val="tx1"/>
                </a:solidFill>
                <a:latin typeface="Calibri" panose="020F0502020204030204" pitchFamily="34" charset="0"/>
              </a:defRPr>
            </a:lvl5pPr>
            <a:lvl6pPr marL="2518875" indent="-228989" eaLnBrk="0" fontAlgn="base" hangingPunct="0">
              <a:spcBef>
                <a:spcPct val="30000"/>
              </a:spcBef>
              <a:spcAft>
                <a:spcPct val="0"/>
              </a:spcAft>
              <a:defRPr sz="1200">
                <a:solidFill>
                  <a:schemeClr val="tx1"/>
                </a:solidFill>
                <a:latin typeface="Calibri" panose="020F0502020204030204" pitchFamily="34" charset="0"/>
              </a:defRPr>
            </a:lvl6pPr>
            <a:lvl7pPr marL="2976852" indent="-228989" eaLnBrk="0" fontAlgn="base" hangingPunct="0">
              <a:spcBef>
                <a:spcPct val="30000"/>
              </a:spcBef>
              <a:spcAft>
                <a:spcPct val="0"/>
              </a:spcAft>
              <a:defRPr sz="1200">
                <a:solidFill>
                  <a:schemeClr val="tx1"/>
                </a:solidFill>
                <a:latin typeface="Calibri" panose="020F0502020204030204" pitchFamily="34" charset="0"/>
              </a:defRPr>
            </a:lvl7pPr>
            <a:lvl8pPr marL="3434829" indent="-228989" eaLnBrk="0" fontAlgn="base" hangingPunct="0">
              <a:spcBef>
                <a:spcPct val="30000"/>
              </a:spcBef>
              <a:spcAft>
                <a:spcPct val="0"/>
              </a:spcAft>
              <a:defRPr sz="1200">
                <a:solidFill>
                  <a:schemeClr val="tx1"/>
                </a:solidFill>
                <a:latin typeface="Calibri" panose="020F0502020204030204" pitchFamily="34" charset="0"/>
              </a:defRPr>
            </a:lvl8pPr>
            <a:lvl9pPr marL="3892807" indent="-228989"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E66FB7A1-A5CB-4AA3-8B42-A72D37CE756D}" type="slidenum">
              <a:rPr lang="en-US" altLang="en-US"/>
              <a:pPr eaLnBrk="1" hangingPunct="1">
                <a:spcBef>
                  <a:spcPct val="0"/>
                </a:spcBef>
              </a:pPr>
              <a:t>1</a:t>
            </a:fld>
            <a:endParaRPr lang="en-US" altLang="en-US"/>
          </a:p>
        </p:txBody>
      </p:sp>
    </p:spTree>
    <p:extLst>
      <p:ext uri="{BB962C8B-B14F-4D97-AF65-F5344CB8AC3E}">
        <p14:creationId xmlns:p14="http://schemas.microsoft.com/office/powerpoint/2010/main" val="18745076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7F26CEF2-CC16-43DD-B455-90D5D9810B53}"/>
              </a:ext>
            </a:extLst>
          </p:cNvPr>
          <p:cNvSpPr>
            <a:spLocks noGrp="1" noRot="1" noChangeAspect="1" noTextEdit="1"/>
          </p:cNvSpPr>
          <p:nvPr>
            <p:ph type="sldImg"/>
          </p:nvPr>
        </p:nvSpPr>
        <p:spPr bwMode="auto">
          <a:xfrm>
            <a:off x="919163" y="746125"/>
            <a:ext cx="4972050" cy="37290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a:extLst>
              <a:ext uri="{FF2B5EF4-FFF2-40B4-BE49-F238E27FC236}">
                <a16:creationId xmlns:a16="http://schemas.microsoft.com/office/drawing/2014/main" id="{12BEB258-3DC2-4B9B-9D17-66E11610F11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Setup for community exercise – we’re heavily trained to see negatives, gaps, to help, to fix. Going to take a break from that now and see what happens.</a:t>
            </a:r>
          </a:p>
          <a:p>
            <a:r>
              <a:rPr lang="en-GB" altLang="en-US"/>
              <a:t>Sit with two other people you don’t know – in a triangle, no barriers, knees maximum nine inches apart.</a:t>
            </a:r>
          </a:p>
          <a:p>
            <a:r>
              <a:rPr lang="en-GB" altLang="en-US"/>
              <a:t>Trios – take it in turns to answer the question ‘why is it important for you to be here’ (or – advanced version – ‘what crossroads are you at right now’). They can be as personal as they’re comfortable with. The other two take in in turns to deepen the enquiry: ‘and why is that important to you?’ repeatedly – and must refrain from offering help, advice, or asking specific questions. At the end of the exercise, each participants tells the others something they have appreciated about them. Recipient of compliment must say ‘thanks very much, I enjoyed hearing that’ (advanced version: ‘…please tell me some more’).</a:t>
            </a:r>
            <a:br>
              <a:rPr lang="en-GB" altLang="en-US"/>
            </a:br>
            <a:r>
              <a:rPr lang="en-GB" altLang="en-US"/>
              <a:t>Builds quite deep connections, quickly, and links to </a:t>
            </a:r>
            <a:r>
              <a:rPr lang="en-GB" altLang="en-US" i="1"/>
              <a:t>purpose</a:t>
            </a:r>
            <a:r>
              <a:rPr lang="en-GB" altLang="en-US"/>
              <a:t> – they’re not here ‘because they are on the course’ but for a deeper reason.</a:t>
            </a:r>
          </a:p>
        </p:txBody>
      </p:sp>
      <p:sp>
        <p:nvSpPr>
          <p:cNvPr id="16388" name="Slide Number Placeholder 3">
            <a:extLst>
              <a:ext uri="{FF2B5EF4-FFF2-40B4-BE49-F238E27FC236}">
                <a16:creationId xmlns:a16="http://schemas.microsoft.com/office/drawing/2014/main" id="{3AC06B5F-71E0-4CB6-9195-95F6F7F2536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4213" indent="-286236">
              <a:defRPr>
                <a:solidFill>
                  <a:schemeClr val="tx1"/>
                </a:solidFill>
                <a:latin typeface="Arial" panose="020B0604020202020204" pitchFamily="34" charset="0"/>
              </a:defRPr>
            </a:lvl2pPr>
            <a:lvl3pPr marL="1144943" indent="-228989">
              <a:defRPr>
                <a:solidFill>
                  <a:schemeClr val="tx1"/>
                </a:solidFill>
                <a:latin typeface="Arial" panose="020B0604020202020204" pitchFamily="34" charset="0"/>
              </a:defRPr>
            </a:lvl3pPr>
            <a:lvl4pPr marL="1602920" indent="-228989">
              <a:defRPr>
                <a:solidFill>
                  <a:schemeClr val="tx1"/>
                </a:solidFill>
                <a:latin typeface="Arial" panose="020B0604020202020204" pitchFamily="34" charset="0"/>
              </a:defRPr>
            </a:lvl4pPr>
            <a:lvl5pPr marL="2060898" indent="-228989">
              <a:defRPr>
                <a:solidFill>
                  <a:schemeClr val="tx1"/>
                </a:solidFill>
                <a:latin typeface="Arial" panose="020B0604020202020204" pitchFamily="34" charset="0"/>
              </a:defRPr>
            </a:lvl5pPr>
            <a:lvl6pPr marL="2518875" indent="-228989" eaLnBrk="0" fontAlgn="base" hangingPunct="0">
              <a:spcBef>
                <a:spcPct val="0"/>
              </a:spcBef>
              <a:spcAft>
                <a:spcPct val="0"/>
              </a:spcAft>
              <a:defRPr>
                <a:solidFill>
                  <a:schemeClr val="tx1"/>
                </a:solidFill>
                <a:latin typeface="Arial" panose="020B0604020202020204" pitchFamily="34" charset="0"/>
              </a:defRPr>
            </a:lvl6pPr>
            <a:lvl7pPr marL="2976852" indent="-228989" eaLnBrk="0" fontAlgn="base" hangingPunct="0">
              <a:spcBef>
                <a:spcPct val="0"/>
              </a:spcBef>
              <a:spcAft>
                <a:spcPct val="0"/>
              </a:spcAft>
              <a:defRPr>
                <a:solidFill>
                  <a:schemeClr val="tx1"/>
                </a:solidFill>
                <a:latin typeface="Arial" panose="020B0604020202020204" pitchFamily="34" charset="0"/>
              </a:defRPr>
            </a:lvl7pPr>
            <a:lvl8pPr marL="3434829" indent="-228989" eaLnBrk="0" fontAlgn="base" hangingPunct="0">
              <a:spcBef>
                <a:spcPct val="0"/>
              </a:spcBef>
              <a:spcAft>
                <a:spcPct val="0"/>
              </a:spcAft>
              <a:defRPr>
                <a:solidFill>
                  <a:schemeClr val="tx1"/>
                </a:solidFill>
                <a:latin typeface="Arial" panose="020B0604020202020204" pitchFamily="34" charset="0"/>
              </a:defRPr>
            </a:lvl8pPr>
            <a:lvl9pPr marL="3892807" indent="-228989" eaLnBrk="0" fontAlgn="base" hangingPunct="0">
              <a:spcBef>
                <a:spcPct val="0"/>
              </a:spcBef>
              <a:spcAft>
                <a:spcPct val="0"/>
              </a:spcAft>
              <a:defRPr>
                <a:solidFill>
                  <a:schemeClr val="tx1"/>
                </a:solidFill>
                <a:latin typeface="Arial" panose="020B0604020202020204" pitchFamily="34" charset="0"/>
              </a:defRPr>
            </a:lvl9pPr>
          </a:lstStyle>
          <a:p>
            <a:fld id="{F89E5DD6-E3A9-4B87-9E21-72EE9FC2D07A}" type="slidenum">
              <a:rPr lang="en-US" altLang="en-US" smtClean="0">
                <a:latin typeface="Calibri" panose="020F0502020204030204" pitchFamily="34" charset="0"/>
                <a:cs typeface="Arial" panose="020B0604020202020204" pitchFamily="34" charset="0"/>
              </a:rPr>
              <a:pPr/>
              <a:t>2</a:t>
            </a:fld>
            <a:endParaRPr lang="en-US" altLang="en-US">
              <a:latin typeface="Calibri" panose="020F0502020204030204" pitchFamily="34" charset="0"/>
              <a:cs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574C6787-D80A-4F60-8497-C765AC5886EE}"/>
              </a:ext>
            </a:extLst>
          </p:cNvPr>
          <p:cNvSpPr>
            <a:spLocks noGrp="1" noRot="1" noChangeAspect="1" noTextEdit="1"/>
          </p:cNvSpPr>
          <p:nvPr>
            <p:ph type="sldImg"/>
          </p:nvPr>
        </p:nvSpPr>
        <p:spPr bwMode="auto">
          <a:xfrm>
            <a:off x="919163" y="746125"/>
            <a:ext cx="4972050" cy="37290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1E25F452-BEC7-4846-A6B9-8101005E2A7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18436" name="Slide Number Placeholder 3">
            <a:extLst>
              <a:ext uri="{FF2B5EF4-FFF2-40B4-BE49-F238E27FC236}">
                <a16:creationId xmlns:a16="http://schemas.microsoft.com/office/drawing/2014/main" id="{3BFE64E2-A5F8-4EC4-9CCE-5BAFB6CF985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4213" indent="-286236">
              <a:defRPr>
                <a:solidFill>
                  <a:schemeClr val="tx1"/>
                </a:solidFill>
                <a:latin typeface="Arial" panose="020B0604020202020204" pitchFamily="34" charset="0"/>
              </a:defRPr>
            </a:lvl2pPr>
            <a:lvl3pPr marL="1144943" indent="-228989">
              <a:defRPr>
                <a:solidFill>
                  <a:schemeClr val="tx1"/>
                </a:solidFill>
                <a:latin typeface="Arial" panose="020B0604020202020204" pitchFamily="34" charset="0"/>
              </a:defRPr>
            </a:lvl3pPr>
            <a:lvl4pPr marL="1602920" indent="-228989">
              <a:defRPr>
                <a:solidFill>
                  <a:schemeClr val="tx1"/>
                </a:solidFill>
                <a:latin typeface="Arial" panose="020B0604020202020204" pitchFamily="34" charset="0"/>
              </a:defRPr>
            </a:lvl4pPr>
            <a:lvl5pPr marL="2060898" indent="-228989">
              <a:defRPr>
                <a:solidFill>
                  <a:schemeClr val="tx1"/>
                </a:solidFill>
                <a:latin typeface="Arial" panose="020B0604020202020204" pitchFamily="34" charset="0"/>
              </a:defRPr>
            </a:lvl5pPr>
            <a:lvl6pPr marL="2518875" indent="-228989" eaLnBrk="0" fontAlgn="base" hangingPunct="0">
              <a:spcBef>
                <a:spcPct val="0"/>
              </a:spcBef>
              <a:spcAft>
                <a:spcPct val="0"/>
              </a:spcAft>
              <a:defRPr>
                <a:solidFill>
                  <a:schemeClr val="tx1"/>
                </a:solidFill>
                <a:latin typeface="Arial" panose="020B0604020202020204" pitchFamily="34" charset="0"/>
              </a:defRPr>
            </a:lvl6pPr>
            <a:lvl7pPr marL="2976852" indent="-228989" eaLnBrk="0" fontAlgn="base" hangingPunct="0">
              <a:spcBef>
                <a:spcPct val="0"/>
              </a:spcBef>
              <a:spcAft>
                <a:spcPct val="0"/>
              </a:spcAft>
              <a:defRPr>
                <a:solidFill>
                  <a:schemeClr val="tx1"/>
                </a:solidFill>
                <a:latin typeface="Arial" panose="020B0604020202020204" pitchFamily="34" charset="0"/>
              </a:defRPr>
            </a:lvl7pPr>
            <a:lvl8pPr marL="3434829" indent="-228989" eaLnBrk="0" fontAlgn="base" hangingPunct="0">
              <a:spcBef>
                <a:spcPct val="0"/>
              </a:spcBef>
              <a:spcAft>
                <a:spcPct val="0"/>
              </a:spcAft>
              <a:defRPr>
                <a:solidFill>
                  <a:schemeClr val="tx1"/>
                </a:solidFill>
                <a:latin typeface="Arial" panose="020B0604020202020204" pitchFamily="34" charset="0"/>
              </a:defRPr>
            </a:lvl8pPr>
            <a:lvl9pPr marL="3892807" indent="-228989" eaLnBrk="0" fontAlgn="base" hangingPunct="0">
              <a:spcBef>
                <a:spcPct val="0"/>
              </a:spcBef>
              <a:spcAft>
                <a:spcPct val="0"/>
              </a:spcAft>
              <a:defRPr>
                <a:solidFill>
                  <a:schemeClr val="tx1"/>
                </a:solidFill>
                <a:latin typeface="Arial" panose="020B0604020202020204" pitchFamily="34" charset="0"/>
              </a:defRPr>
            </a:lvl9pPr>
          </a:lstStyle>
          <a:p>
            <a:fld id="{98053AD7-255C-48AF-9CD0-FD940776DF86}" type="slidenum">
              <a:rPr lang="en-US" altLang="en-US" smtClean="0">
                <a:latin typeface="Calibri" panose="020F0502020204030204" pitchFamily="34" charset="0"/>
                <a:cs typeface="Arial" panose="020B0604020202020204" pitchFamily="34" charset="0"/>
              </a:rPr>
              <a:pPr/>
              <a:t>3</a:t>
            </a:fld>
            <a:endParaRPr lang="en-US" altLang="en-US">
              <a:latin typeface="Calibri" panose="020F0502020204030204" pitchFamily="34" charset="0"/>
              <a:cs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64F52B5C-2042-42A5-84BD-D296B07D9F7C}"/>
              </a:ext>
            </a:extLst>
          </p:cNvPr>
          <p:cNvSpPr>
            <a:spLocks noGrp="1" noRot="1" noChangeAspect="1" noTextEdit="1"/>
          </p:cNvSpPr>
          <p:nvPr>
            <p:ph type="sldImg"/>
          </p:nvPr>
        </p:nvSpPr>
        <p:spPr bwMode="auto">
          <a:xfrm>
            <a:off x="919163" y="746125"/>
            <a:ext cx="4972050" cy="37290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a:extLst>
              <a:ext uri="{FF2B5EF4-FFF2-40B4-BE49-F238E27FC236}">
                <a16:creationId xmlns:a16="http://schemas.microsoft.com/office/drawing/2014/main" id="{E839DD95-E0CC-4557-BE39-A2D8C483632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20484" name="Slide Number Placeholder 3">
            <a:extLst>
              <a:ext uri="{FF2B5EF4-FFF2-40B4-BE49-F238E27FC236}">
                <a16:creationId xmlns:a16="http://schemas.microsoft.com/office/drawing/2014/main" id="{49357D44-40E2-47EF-9321-137AA093DB3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4213" indent="-286236">
              <a:defRPr>
                <a:solidFill>
                  <a:schemeClr val="tx1"/>
                </a:solidFill>
                <a:latin typeface="Arial" panose="020B0604020202020204" pitchFamily="34" charset="0"/>
              </a:defRPr>
            </a:lvl2pPr>
            <a:lvl3pPr marL="1144943" indent="-228989">
              <a:defRPr>
                <a:solidFill>
                  <a:schemeClr val="tx1"/>
                </a:solidFill>
                <a:latin typeface="Arial" panose="020B0604020202020204" pitchFamily="34" charset="0"/>
              </a:defRPr>
            </a:lvl3pPr>
            <a:lvl4pPr marL="1602920" indent="-228989">
              <a:defRPr>
                <a:solidFill>
                  <a:schemeClr val="tx1"/>
                </a:solidFill>
                <a:latin typeface="Arial" panose="020B0604020202020204" pitchFamily="34" charset="0"/>
              </a:defRPr>
            </a:lvl4pPr>
            <a:lvl5pPr marL="2060898" indent="-228989">
              <a:defRPr>
                <a:solidFill>
                  <a:schemeClr val="tx1"/>
                </a:solidFill>
                <a:latin typeface="Arial" panose="020B0604020202020204" pitchFamily="34" charset="0"/>
              </a:defRPr>
            </a:lvl5pPr>
            <a:lvl6pPr marL="2518875" indent="-228989" eaLnBrk="0" fontAlgn="base" hangingPunct="0">
              <a:spcBef>
                <a:spcPct val="0"/>
              </a:spcBef>
              <a:spcAft>
                <a:spcPct val="0"/>
              </a:spcAft>
              <a:defRPr>
                <a:solidFill>
                  <a:schemeClr val="tx1"/>
                </a:solidFill>
                <a:latin typeface="Arial" panose="020B0604020202020204" pitchFamily="34" charset="0"/>
              </a:defRPr>
            </a:lvl6pPr>
            <a:lvl7pPr marL="2976852" indent="-228989" eaLnBrk="0" fontAlgn="base" hangingPunct="0">
              <a:spcBef>
                <a:spcPct val="0"/>
              </a:spcBef>
              <a:spcAft>
                <a:spcPct val="0"/>
              </a:spcAft>
              <a:defRPr>
                <a:solidFill>
                  <a:schemeClr val="tx1"/>
                </a:solidFill>
                <a:latin typeface="Arial" panose="020B0604020202020204" pitchFamily="34" charset="0"/>
              </a:defRPr>
            </a:lvl7pPr>
            <a:lvl8pPr marL="3434829" indent="-228989" eaLnBrk="0" fontAlgn="base" hangingPunct="0">
              <a:spcBef>
                <a:spcPct val="0"/>
              </a:spcBef>
              <a:spcAft>
                <a:spcPct val="0"/>
              </a:spcAft>
              <a:defRPr>
                <a:solidFill>
                  <a:schemeClr val="tx1"/>
                </a:solidFill>
                <a:latin typeface="Arial" panose="020B0604020202020204" pitchFamily="34" charset="0"/>
              </a:defRPr>
            </a:lvl8pPr>
            <a:lvl9pPr marL="3892807" indent="-228989" eaLnBrk="0" fontAlgn="base" hangingPunct="0">
              <a:spcBef>
                <a:spcPct val="0"/>
              </a:spcBef>
              <a:spcAft>
                <a:spcPct val="0"/>
              </a:spcAft>
              <a:defRPr>
                <a:solidFill>
                  <a:schemeClr val="tx1"/>
                </a:solidFill>
                <a:latin typeface="Arial" panose="020B0604020202020204" pitchFamily="34" charset="0"/>
              </a:defRPr>
            </a:lvl9pPr>
          </a:lstStyle>
          <a:p>
            <a:fld id="{326E464A-610F-4B73-8B25-82815E8554E3}" type="slidenum">
              <a:rPr lang="en-US" altLang="en-US" smtClean="0">
                <a:latin typeface="Calibri" panose="020F0502020204030204" pitchFamily="34" charset="0"/>
                <a:cs typeface="Arial" panose="020B0604020202020204" pitchFamily="34" charset="0"/>
              </a:rPr>
              <a:pPr/>
              <a:t>4</a:t>
            </a:fld>
            <a:endParaRPr lang="en-US" altLang="en-US">
              <a:latin typeface="Calibri" panose="020F0502020204030204" pitchFamily="34" charset="0"/>
              <a:cs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57C4EA7E-04BA-4749-811F-B97FB880A91D}"/>
              </a:ext>
            </a:extLst>
          </p:cNvPr>
          <p:cNvSpPr>
            <a:spLocks noGrp="1" noRot="1" noChangeAspect="1" noTextEdit="1"/>
          </p:cNvSpPr>
          <p:nvPr>
            <p:ph type="sldImg"/>
          </p:nvPr>
        </p:nvSpPr>
        <p:spPr bwMode="auto">
          <a:xfrm>
            <a:off x="919163" y="746125"/>
            <a:ext cx="4972050" cy="37290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id="{C2BB98E7-ED9D-44B9-AA9F-48499DCD6C3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Ask the question to the group to reiterate their purpose </a:t>
            </a:r>
          </a:p>
        </p:txBody>
      </p:sp>
      <p:sp>
        <p:nvSpPr>
          <p:cNvPr id="22532" name="Slide Number Placeholder 3">
            <a:extLst>
              <a:ext uri="{FF2B5EF4-FFF2-40B4-BE49-F238E27FC236}">
                <a16:creationId xmlns:a16="http://schemas.microsoft.com/office/drawing/2014/main" id="{BC56CAC3-A97C-49B7-809D-747E11E8E72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4213" indent="-286236">
              <a:defRPr>
                <a:solidFill>
                  <a:schemeClr val="tx1"/>
                </a:solidFill>
                <a:latin typeface="Arial" panose="020B0604020202020204" pitchFamily="34" charset="0"/>
              </a:defRPr>
            </a:lvl2pPr>
            <a:lvl3pPr marL="1144943" indent="-228989">
              <a:defRPr>
                <a:solidFill>
                  <a:schemeClr val="tx1"/>
                </a:solidFill>
                <a:latin typeface="Arial" panose="020B0604020202020204" pitchFamily="34" charset="0"/>
              </a:defRPr>
            </a:lvl3pPr>
            <a:lvl4pPr marL="1602920" indent="-228989">
              <a:defRPr>
                <a:solidFill>
                  <a:schemeClr val="tx1"/>
                </a:solidFill>
                <a:latin typeface="Arial" panose="020B0604020202020204" pitchFamily="34" charset="0"/>
              </a:defRPr>
            </a:lvl4pPr>
            <a:lvl5pPr marL="2060898" indent="-228989">
              <a:defRPr>
                <a:solidFill>
                  <a:schemeClr val="tx1"/>
                </a:solidFill>
                <a:latin typeface="Arial" panose="020B0604020202020204" pitchFamily="34" charset="0"/>
              </a:defRPr>
            </a:lvl5pPr>
            <a:lvl6pPr marL="2518875" indent="-228989" eaLnBrk="0" fontAlgn="base" hangingPunct="0">
              <a:spcBef>
                <a:spcPct val="0"/>
              </a:spcBef>
              <a:spcAft>
                <a:spcPct val="0"/>
              </a:spcAft>
              <a:defRPr>
                <a:solidFill>
                  <a:schemeClr val="tx1"/>
                </a:solidFill>
                <a:latin typeface="Arial" panose="020B0604020202020204" pitchFamily="34" charset="0"/>
              </a:defRPr>
            </a:lvl6pPr>
            <a:lvl7pPr marL="2976852" indent="-228989" eaLnBrk="0" fontAlgn="base" hangingPunct="0">
              <a:spcBef>
                <a:spcPct val="0"/>
              </a:spcBef>
              <a:spcAft>
                <a:spcPct val="0"/>
              </a:spcAft>
              <a:defRPr>
                <a:solidFill>
                  <a:schemeClr val="tx1"/>
                </a:solidFill>
                <a:latin typeface="Arial" panose="020B0604020202020204" pitchFamily="34" charset="0"/>
              </a:defRPr>
            </a:lvl7pPr>
            <a:lvl8pPr marL="3434829" indent="-228989" eaLnBrk="0" fontAlgn="base" hangingPunct="0">
              <a:spcBef>
                <a:spcPct val="0"/>
              </a:spcBef>
              <a:spcAft>
                <a:spcPct val="0"/>
              </a:spcAft>
              <a:defRPr>
                <a:solidFill>
                  <a:schemeClr val="tx1"/>
                </a:solidFill>
                <a:latin typeface="Arial" panose="020B0604020202020204" pitchFamily="34" charset="0"/>
              </a:defRPr>
            </a:lvl8pPr>
            <a:lvl9pPr marL="3892807" indent="-228989" eaLnBrk="0" fontAlgn="base" hangingPunct="0">
              <a:spcBef>
                <a:spcPct val="0"/>
              </a:spcBef>
              <a:spcAft>
                <a:spcPct val="0"/>
              </a:spcAft>
              <a:defRPr>
                <a:solidFill>
                  <a:schemeClr val="tx1"/>
                </a:solidFill>
                <a:latin typeface="Arial" panose="020B0604020202020204" pitchFamily="34" charset="0"/>
              </a:defRPr>
            </a:lvl9pPr>
          </a:lstStyle>
          <a:p>
            <a:fld id="{3AA30275-5807-4882-B3E1-7B589C03AF23}" type="slidenum">
              <a:rPr lang="en-US" altLang="en-US" smtClean="0">
                <a:latin typeface="Calibri" panose="020F0502020204030204" pitchFamily="34" charset="0"/>
                <a:cs typeface="Arial" panose="020B0604020202020204" pitchFamily="34" charset="0"/>
              </a:rPr>
              <a:pPr/>
              <a:t>5</a:t>
            </a:fld>
            <a:endParaRPr lang="en-US" altLang="en-US">
              <a:latin typeface="Calibri" panose="020F0502020204030204" pitchFamily="34" charset="0"/>
              <a:cs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9163" y="746125"/>
            <a:ext cx="4972050" cy="3729038"/>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5493019-7AAB-416F-A474-3AE13AAF3D1E}" type="slidenum">
              <a:rPr lang="en-US" altLang="en-US" smtClean="0"/>
              <a:pPr/>
              <a:t>6</a:t>
            </a:fld>
            <a:endParaRPr lang="en-US" altLang="en-US"/>
          </a:p>
        </p:txBody>
      </p:sp>
    </p:spTree>
    <p:extLst>
      <p:ext uri="{BB962C8B-B14F-4D97-AF65-F5344CB8AC3E}">
        <p14:creationId xmlns:p14="http://schemas.microsoft.com/office/powerpoint/2010/main" val="22303157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5493019-7AAB-416F-A474-3AE13AAF3D1E}"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7687605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US" dirty="0"/>
              <a:t>Our findings are published in two reports (and a third accompanies them) covering the current state of public service transformation, what it really could be – and examples of what, at its best, it is.</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5493019-7AAB-416F-A474-3AE13AAF3D1E}"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9710159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image" Target="../media/image6.png"/><Relationship Id="rId4" Type="http://schemas.openxmlformats.org/officeDocument/2006/relationships/image" Target="../media/image5.jpe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Master" Target="../slideMasters/slideMaster2.xml"/><Relationship Id="rId1" Type="http://schemas.openxmlformats.org/officeDocument/2006/relationships/tags" Target="../tags/tag9.xml"/><Relationship Id="rId4" Type="http://schemas.openxmlformats.org/officeDocument/2006/relationships/image" Target="../media/image8.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Master" Target="../slideMasters/slideMaster2.xml"/><Relationship Id="rId1" Type="http://schemas.openxmlformats.org/officeDocument/2006/relationships/tags" Target="../tags/tag10.xml"/><Relationship Id="rId4" Type="http://schemas.openxmlformats.org/officeDocument/2006/relationships/image" Target="../media/image8.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Master" Target="../slideMasters/slideMaster2.xml"/><Relationship Id="rId1" Type="http://schemas.openxmlformats.org/officeDocument/2006/relationships/tags" Target="../tags/tag11.xml"/><Relationship Id="rId4"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Master" Target="../slideMasters/slideMaster2.xml"/><Relationship Id="rId1" Type="http://schemas.openxmlformats.org/officeDocument/2006/relationships/tags" Target="../tags/tag12.xml"/><Relationship Id="rId4" Type="http://schemas.openxmlformats.org/officeDocument/2006/relationships/image" Target="../media/image6.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Master" Target="../slideMasters/slideMaster2.xml"/><Relationship Id="rId1" Type="http://schemas.openxmlformats.org/officeDocument/2006/relationships/tags" Target="../tags/tag13.xml"/><Relationship Id="rId4" Type="http://schemas.openxmlformats.org/officeDocument/2006/relationships/image" Target="../media/image6.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Master" Target="../slideMasters/slideMaster2.xml"/><Relationship Id="rId1" Type="http://schemas.openxmlformats.org/officeDocument/2006/relationships/tags" Target="../tags/tag14.xml"/><Relationship Id="rId4" Type="http://schemas.openxmlformats.org/officeDocument/2006/relationships/image" Target="../media/image6.png"/></Relationships>
</file>

<file path=ppt/slideLayouts/_rels/slideLayout2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6.xml"/><Relationship Id="rId1" Type="http://schemas.openxmlformats.org/officeDocument/2006/relationships/tags" Target="../tags/tag15.xml"/></Relationships>
</file>

<file path=ppt/slideLayouts/_rels/slideLayout2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image" Target="../media/image9.jpe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Master" Target="../slideMasters/slideMaster3.xml"/><Relationship Id="rId1" Type="http://schemas.openxmlformats.org/officeDocument/2006/relationships/tags" Target="../tags/tag21.xml"/><Relationship Id="rId4" Type="http://schemas.openxmlformats.org/officeDocument/2006/relationships/image" Target="../media/image11.jpe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3.xml"/><Relationship Id="rId1" Type="http://schemas.openxmlformats.org/officeDocument/2006/relationships/tags" Target="../tags/tag2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2775" y="1340247"/>
            <a:ext cx="7993063" cy="576585"/>
          </a:xfrm>
          <a:noFill/>
        </p:spPr>
        <p:txBody>
          <a:bodyPr anchor="t" anchorCtr="0"/>
          <a:lstStyle>
            <a:lvl1pPr>
              <a:defRPr sz="3200" b="0">
                <a:solidFill>
                  <a:schemeClr val="tx1"/>
                </a:solidFill>
              </a:defRPr>
            </a:lvl1pPr>
          </a:lstStyle>
          <a:p>
            <a:r>
              <a:rPr lang="en-US"/>
              <a:t>Click to edit Master title style</a:t>
            </a:r>
            <a:endParaRPr lang="en-GB" dirty="0"/>
          </a:p>
        </p:txBody>
      </p:sp>
      <p:sp>
        <p:nvSpPr>
          <p:cNvPr id="3075" name="Rectangle 3"/>
          <p:cNvSpPr>
            <a:spLocks noGrp="1" noChangeArrowheads="1"/>
          </p:cNvSpPr>
          <p:nvPr>
            <p:ph type="subTitle" idx="1"/>
          </p:nvPr>
        </p:nvSpPr>
        <p:spPr>
          <a:xfrm>
            <a:off x="5176814" y="2500313"/>
            <a:ext cx="3429024" cy="3500462"/>
          </a:xfrm>
        </p:spPr>
        <p:txBody>
          <a:bodyPr/>
          <a:lstStyle>
            <a:lvl1pPr marL="0" indent="0">
              <a:buFontTx/>
              <a:buNone/>
              <a:defRPr sz="1800">
                <a:solidFill>
                  <a:schemeClr val="tx1"/>
                </a:solidFill>
              </a:defRPr>
            </a:lvl1pPr>
          </a:lstStyle>
          <a:p>
            <a:r>
              <a:rPr lang="en-US"/>
              <a:t>Click to edit Master subtitle style</a:t>
            </a:r>
            <a:endParaRPr lang="en-GB" dirty="0"/>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0"/>
            <a:ext cx="2499760" cy="1223287"/>
          </a:xfrm>
          <a:prstGeom prst="rect">
            <a:avLst/>
          </a:prstGeom>
        </p:spPr>
      </p:pic>
      <p:sp>
        <p:nvSpPr>
          <p:cNvPr id="6" name="Text Placeholder 5"/>
          <p:cNvSpPr>
            <a:spLocks noGrp="1"/>
          </p:cNvSpPr>
          <p:nvPr>
            <p:ph type="body" sz="quarter" idx="10"/>
          </p:nvPr>
        </p:nvSpPr>
        <p:spPr>
          <a:xfrm>
            <a:off x="612775" y="1916113"/>
            <a:ext cx="7993063" cy="584200"/>
          </a:xfrm>
        </p:spPr>
        <p:txBody>
          <a:bodyPr/>
          <a:lstStyle>
            <a:lvl1pPr marL="0" indent="0">
              <a:buNone/>
              <a:defRPr sz="3200">
                <a:solidFill>
                  <a:srgbClr val="ED7703"/>
                </a:solidFill>
              </a:defRPr>
            </a:lvl1pPr>
          </a:lstStyle>
          <a:p>
            <a:pPr lvl="0"/>
            <a:r>
              <a:rPr lang="en-US"/>
              <a:t>Click to edit Master text styles</a:t>
            </a:r>
          </a:p>
        </p:txBody>
      </p:sp>
    </p:spTree>
    <p:extLst>
      <p:ext uri="{BB962C8B-B14F-4D97-AF65-F5344CB8AC3E}">
        <p14:creationId xmlns:p14="http://schemas.microsoft.com/office/powerpoint/2010/main" val="503492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solidFill>
          <a:ln>
            <a:noFill/>
          </a:ln>
        </p:spPr>
        <p:txBody>
          <a:bodyPr/>
          <a:lstStyle>
            <a:lvl1pPr>
              <a:defRPr>
                <a:latin typeface="+mj-lt"/>
              </a:defRPr>
            </a:lvl1pPr>
          </a:lstStyle>
          <a:p>
            <a:r>
              <a:rPr lang="en-US"/>
              <a:t>Click to edit Master title style</a:t>
            </a:r>
            <a:endParaRPr lang="en-GB" dirty="0"/>
          </a:p>
        </p:txBody>
      </p:sp>
      <p:sp>
        <p:nvSpPr>
          <p:cNvPr id="3" name="Content Placeholder 2"/>
          <p:cNvSpPr>
            <a:spLocks noGrp="1"/>
          </p:cNvSpPr>
          <p:nvPr>
            <p:ph idx="1"/>
          </p:nvPr>
        </p:nvSpPr>
        <p:spPr>
          <a:xfrm>
            <a:off x="457200" y="1052513"/>
            <a:ext cx="8229600" cy="4464719"/>
          </a:xfrm>
        </p:spPr>
        <p:txBody>
          <a:bodyPr/>
          <a:lstStyle>
            <a:lvl1pPr>
              <a:buClr>
                <a:schemeClr val="accent1"/>
              </a:buClr>
              <a:defRPr>
                <a:solidFill>
                  <a:schemeClr val="tx1"/>
                </a:solidFill>
                <a:latin typeface="+mj-lt"/>
              </a:defRPr>
            </a:lvl1pPr>
            <a:lvl2pPr>
              <a:buClr>
                <a:schemeClr val="accent1"/>
              </a:buClr>
              <a:defRPr>
                <a:solidFill>
                  <a:schemeClr val="tx1"/>
                </a:solidFill>
                <a:latin typeface="+mj-lt"/>
              </a:defRPr>
            </a:lvl2pPr>
            <a:lvl3pPr>
              <a:buClr>
                <a:schemeClr val="accent1"/>
              </a:buClr>
              <a:defRPr>
                <a:solidFill>
                  <a:schemeClr val="tx1"/>
                </a:solidFill>
                <a:latin typeface="+mj-lt"/>
              </a:defRPr>
            </a:lvl3pPr>
            <a:lvl4pPr>
              <a:buClr>
                <a:schemeClr val="accent1"/>
              </a:buClr>
              <a:defRPr>
                <a:solidFill>
                  <a:schemeClr val="tx1"/>
                </a:solidFill>
                <a:latin typeface="+mj-lt"/>
              </a:defRPr>
            </a:lvl4pPr>
            <a:lvl5pPr>
              <a:buClr>
                <a:schemeClr val="accent1"/>
              </a:buClr>
              <a:defRPr>
                <a:solidFill>
                  <a:schemeClr val="tx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Text Placeholder 8"/>
          <p:cNvSpPr>
            <a:spLocks noGrp="1"/>
          </p:cNvSpPr>
          <p:nvPr>
            <p:ph type="body" sz="quarter" idx="10"/>
          </p:nvPr>
        </p:nvSpPr>
        <p:spPr>
          <a:xfrm>
            <a:off x="457200" y="5733604"/>
            <a:ext cx="8229600" cy="359692"/>
          </a:xfrm>
          <a:noFill/>
        </p:spPr>
        <p:txBody>
          <a:bodyPr/>
          <a:lstStyle>
            <a:lvl1pPr>
              <a:buNone/>
              <a:defRPr>
                <a:solidFill>
                  <a:srgbClr val="ED7703"/>
                </a:solidFill>
                <a:latin typeface="+mj-lt"/>
              </a:defRPr>
            </a:lvl1pPr>
          </a:lstStyle>
          <a:p>
            <a:pPr lvl="0"/>
            <a:r>
              <a:rPr lang="en-US"/>
              <a:t>Click to edit Master text styles</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218" y="6237312"/>
            <a:ext cx="1187624" cy="581178"/>
          </a:xfrm>
          <a:prstGeom prst="rect">
            <a:avLst/>
          </a:prstGeom>
        </p:spPr>
      </p:pic>
    </p:spTree>
    <p:extLst>
      <p:ext uri="{BB962C8B-B14F-4D97-AF65-F5344CB8AC3E}">
        <p14:creationId xmlns:p14="http://schemas.microsoft.com/office/powerpoint/2010/main" val="3356468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4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222922"/>
            <a:ext cx="7772400" cy="1362075"/>
          </a:xfrm>
          <a:solidFill>
            <a:schemeClr val="accent2"/>
          </a:solidFill>
        </p:spPr>
        <p:txBody>
          <a:bodyPr anchor="t"/>
          <a:lstStyle>
            <a:lvl1pPr algn="l">
              <a:defRPr sz="4000" b="1" cap="all"/>
            </a:lvl1pPr>
          </a:lstStyle>
          <a:p>
            <a:r>
              <a:rPr lang="en-US"/>
              <a:t>Click to edit Master title style</a:t>
            </a:r>
            <a:endParaRPr lang="en-GB" dirty="0"/>
          </a:p>
        </p:txBody>
      </p:sp>
      <p:sp>
        <p:nvSpPr>
          <p:cNvPr id="3" name="Text Placeholder 2"/>
          <p:cNvSpPr>
            <a:spLocks noGrp="1"/>
          </p:cNvSpPr>
          <p:nvPr>
            <p:ph type="body" idx="1"/>
          </p:nvPr>
        </p:nvSpPr>
        <p:spPr>
          <a:xfrm>
            <a:off x="722313" y="3584997"/>
            <a:ext cx="7772400" cy="1500187"/>
          </a:xfrm>
        </p:spPr>
        <p:txBody>
          <a:bodyPr anchor="b"/>
          <a:lstStyle>
            <a:lvl1pPr marL="0" indent="0">
              <a:buNone/>
              <a:defRPr sz="20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9552" y="289292"/>
            <a:ext cx="2329511" cy="1139974"/>
          </a:xfrm>
          <a:prstGeom prst="rect">
            <a:avLst/>
          </a:prstGeom>
        </p:spPr>
      </p:pic>
    </p:spTree>
    <p:extLst>
      <p:ext uri="{BB962C8B-B14F-4D97-AF65-F5344CB8AC3E}">
        <p14:creationId xmlns:p14="http://schemas.microsoft.com/office/powerpoint/2010/main" val="18603662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solidFill>
          <a:ln>
            <a:noFill/>
          </a:ln>
        </p:spPr>
        <p:txBody>
          <a:bodyPr/>
          <a:lstStyle>
            <a:lvl1pPr>
              <a:defRPr>
                <a:latin typeface="+mj-lt"/>
              </a:defRPr>
            </a:lvl1pPr>
          </a:lstStyle>
          <a:p>
            <a:r>
              <a:rPr lang="en-US"/>
              <a:t>Click to edit Master title style</a:t>
            </a:r>
            <a:endParaRPr lang="en-GB" dirty="0"/>
          </a:p>
        </p:txBody>
      </p:sp>
      <p:sp>
        <p:nvSpPr>
          <p:cNvPr id="3" name="Content Placeholder 2"/>
          <p:cNvSpPr>
            <a:spLocks noGrp="1"/>
          </p:cNvSpPr>
          <p:nvPr>
            <p:ph idx="1"/>
          </p:nvPr>
        </p:nvSpPr>
        <p:spPr>
          <a:xfrm>
            <a:off x="457200" y="1052513"/>
            <a:ext cx="8229600" cy="4464719"/>
          </a:xfrm>
        </p:spPr>
        <p:txBody>
          <a:bodyPr/>
          <a:lstStyle>
            <a:lvl1pPr>
              <a:buClr>
                <a:srgbClr val="ED7703"/>
              </a:buClr>
              <a:defRPr>
                <a:solidFill>
                  <a:schemeClr val="tx1"/>
                </a:solidFill>
                <a:latin typeface="+mj-lt"/>
              </a:defRPr>
            </a:lvl1pPr>
            <a:lvl2pPr>
              <a:buClr>
                <a:srgbClr val="ED7703"/>
              </a:buClr>
              <a:defRPr>
                <a:solidFill>
                  <a:schemeClr val="tx1"/>
                </a:solidFill>
                <a:latin typeface="+mj-lt"/>
              </a:defRPr>
            </a:lvl2pPr>
            <a:lvl3pPr>
              <a:buClr>
                <a:srgbClr val="ED7703"/>
              </a:buClr>
              <a:defRPr>
                <a:solidFill>
                  <a:schemeClr val="tx1"/>
                </a:solidFill>
                <a:latin typeface="+mj-lt"/>
              </a:defRPr>
            </a:lvl3pPr>
            <a:lvl4pPr>
              <a:buClr>
                <a:srgbClr val="ED7703"/>
              </a:buClr>
              <a:defRPr>
                <a:solidFill>
                  <a:schemeClr val="tx1"/>
                </a:solidFill>
                <a:latin typeface="+mj-lt"/>
              </a:defRPr>
            </a:lvl4pPr>
            <a:lvl5pPr>
              <a:buClr>
                <a:srgbClr val="ED7703"/>
              </a:buClr>
              <a:defRPr>
                <a:solidFill>
                  <a:schemeClr val="tx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Text Placeholder 8"/>
          <p:cNvSpPr>
            <a:spLocks noGrp="1"/>
          </p:cNvSpPr>
          <p:nvPr>
            <p:ph type="body" sz="quarter" idx="10"/>
          </p:nvPr>
        </p:nvSpPr>
        <p:spPr>
          <a:xfrm>
            <a:off x="457200" y="5733604"/>
            <a:ext cx="8229600" cy="359692"/>
          </a:xfrm>
          <a:noFill/>
        </p:spPr>
        <p:txBody>
          <a:bodyPr/>
          <a:lstStyle>
            <a:lvl1pPr>
              <a:buNone/>
              <a:defRPr>
                <a:solidFill>
                  <a:srgbClr val="ED7703"/>
                </a:solidFill>
                <a:latin typeface="+mj-lt"/>
              </a:defRPr>
            </a:lvl1pPr>
          </a:lstStyle>
          <a:p>
            <a:pPr lvl="0"/>
            <a:r>
              <a:rPr lang="en-US"/>
              <a:t>Click to edit Master text styles</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218" y="6237312"/>
            <a:ext cx="1187624" cy="581178"/>
          </a:xfrm>
          <a:prstGeom prst="rect">
            <a:avLst/>
          </a:prstGeom>
        </p:spPr>
      </p:pic>
    </p:spTree>
    <p:extLst>
      <p:ext uri="{BB962C8B-B14F-4D97-AF65-F5344CB8AC3E}">
        <p14:creationId xmlns:p14="http://schemas.microsoft.com/office/powerpoint/2010/main" val="21866489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5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222922"/>
            <a:ext cx="7772400" cy="1362075"/>
          </a:xfrm>
          <a:solidFill>
            <a:schemeClr val="accent3"/>
          </a:solidFill>
        </p:spPr>
        <p:txBody>
          <a:bodyPr anchor="t"/>
          <a:lstStyle>
            <a:lvl1pPr algn="l">
              <a:defRPr sz="4000" b="1" cap="all"/>
            </a:lvl1pPr>
          </a:lstStyle>
          <a:p>
            <a:r>
              <a:rPr lang="en-US"/>
              <a:t>Click to edit Master title style</a:t>
            </a:r>
            <a:endParaRPr lang="en-GB" dirty="0"/>
          </a:p>
        </p:txBody>
      </p:sp>
      <p:sp>
        <p:nvSpPr>
          <p:cNvPr id="3" name="Text Placeholder 2"/>
          <p:cNvSpPr>
            <a:spLocks noGrp="1"/>
          </p:cNvSpPr>
          <p:nvPr>
            <p:ph type="body" idx="1"/>
          </p:nvPr>
        </p:nvSpPr>
        <p:spPr>
          <a:xfrm>
            <a:off x="722313" y="3584997"/>
            <a:ext cx="7772400" cy="1500187"/>
          </a:xfrm>
        </p:spPr>
        <p:txBody>
          <a:bodyPr anchor="b"/>
          <a:lstStyle>
            <a:lvl1pPr marL="0" indent="0">
              <a:buNone/>
              <a:defRPr sz="20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9552" y="289292"/>
            <a:ext cx="2329511" cy="1139974"/>
          </a:xfrm>
          <a:prstGeom prst="rect">
            <a:avLst/>
          </a:prstGeom>
        </p:spPr>
      </p:pic>
    </p:spTree>
    <p:extLst>
      <p:ext uri="{BB962C8B-B14F-4D97-AF65-F5344CB8AC3E}">
        <p14:creationId xmlns:p14="http://schemas.microsoft.com/office/powerpoint/2010/main" val="4879582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solidFill>
          <a:ln>
            <a:noFill/>
          </a:ln>
        </p:spPr>
        <p:txBody>
          <a:bodyPr/>
          <a:lstStyle>
            <a:lvl1pPr>
              <a:defRPr>
                <a:latin typeface="+mj-lt"/>
              </a:defRPr>
            </a:lvl1pPr>
          </a:lstStyle>
          <a:p>
            <a:r>
              <a:rPr lang="en-US"/>
              <a:t>Click to edit Master title style</a:t>
            </a:r>
            <a:endParaRPr lang="en-GB" dirty="0"/>
          </a:p>
        </p:txBody>
      </p:sp>
      <p:sp>
        <p:nvSpPr>
          <p:cNvPr id="3" name="Content Placeholder 2"/>
          <p:cNvSpPr>
            <a:spLocks noGrp="1"/>
          </p:cNvSpPr>
          <p:nvPr>
            <p:ph idx="1"/>
          </p:nvPr>
        </p:nvSpPr>
        <p:spPr>
          <a:xfrm>
            <a:off x="457200" y="1052513"/>
            <a:ext cx="8229600" cy="4464719"/>
          </a:xfrm>
        </p:spPr>
        <p:txBody>
          <a:bodyPr/>
          <a:lstStyle>
            <a:lvl1pPr>
              <a:buClr>
                <a:schemeClr val="accent1"/>
              </a:buClr>
              <a:defRPr>
                <a:solidFill>
                  <a:schemeClr val="tx1"/>
                </a:solidFill>
                <a:latin typeface="+mj-lt"/>
              </a:defRPr>
            </a:lvl1pPr>
            <a:lvl2pPr>
              <a:buClr>
                <a:schemeClr val="accent1"/>
              </a:buClr>
              <a:defRPr>
                <a:solidFill>
                  <a:schemeClr val="tx1"/>
                </a:solidFill>
                <a:latin typeface="+mj-lt"/>
              </a:defRPr>
            </a:lvl2pPr>
            <a:lvl3pPr>
              <a:buClr>
                <a:schemeClr val="accent1"/>
              </a:buClr>
              <a:defRPr>
                <a:solidFill>
                  <a:schemeClr val="tx1"/>
                </a:solidFill>
                <a:latin typeface="+mj-lt"/>
              </a:defRPr>
            </a:lvl3pPr>
            <a:lvl4pPr>
              <a:buClr>
                <a:schemeClr val="accent1"/>
              </a:buClr>
              <a:defRPr>
                <a:solidFill>
                  <a:schemeClr val="tx1"/>
                </a:solidFill>
                <a:latin typeface="+mj-lt"/>
              </a:defRPr>
            </a:lvl4pPr>
            <a:lvl5pPr>
              <a:buClr>
                <a:schemeClr val="accent1"/>
              </a:buClr>
              <a:defRPr>
                <a:solidFill>
                  <a:schemeClr val="tx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Text Placeholder 8"/>
          <p:cNvSpPr>
            <a:spLocks noGrp="1"/>
          </p:cNvSpPr>
          <p:nvPr>
            <p:ph type="body" sz="quarter" idx="10"/>
          </p:nvPr>
        </p:nvSpPr>
        <p:spPr>
          <a:xfrm>
            <a:off x="457200" y="5733604"/>
            <a:ext cx="8229600" cy="359692"/>
          </a:xfrm>
          <a:noFill/>
        </p:spPr>
        <p:txBody>
          <a:bodyPr/>
          <a:lstStyle>
            <a:lvl1pPr>
              <a:buNone/>
              <a:defRPr>
                <a:solidFill>
                  <a:srgbClr val="ED7703"/>
                </a:solidFill>
                <a:latin typeface="+mj-lt"/>
              </a:defRPr>
            </a:lvl1pPr>
          </a:lstStyle>
          <a:p>
            <a:pPr lvl="0"/>
            <a:r>
              <a:rPr lang="en-US"/>
              <a:t>Click to edit Master text styles</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218" y="6237312"/>
            <a:ext cx="1187624" cy="581178"/>
          </a:xfrm>
          <a:prstGeom prst="rect">
            <a:avLst/>
          </a:prstGeom>
        </p:spPr>
      </p:pic>
    </p:spTree>
    <p:extLst>
      <p:ext uri="{BB962C8B-B14F-4D97-AF65-F5344CB8AC3E}">
        <p14:creationId xmlns:p14="http://schemas.microsoft.com/office/powerpoint/2010/main" val="13465256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00185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983222"/>
        </a:solidFill>
        <a:effectLst/>
      </p:bgPr>
    </p:bg>
    <p:spTree>
      <p:nvGrpSpPr>
        <p:cNvPr id="1" name=""/>
        <p:cNvGrpSpPr/>
        <p:nvPr/>
      </p:nvGrpSpPr>
      <p:grpSpPr>
        <a:xfrm>
          <a:off x="0" y="0"/>
          <a:ext cx="0" cy="0"/>
          <a:chOff x="0" y="0"/>
          <a:chExt cx="0" cy="0"/>
        </a:xfrm>
      </p:grpSpPr>
      <p:sp>
        <p:nvSpPr>
          <p:cNvPr id="4" name="Rectangle 13">
            <a:extLst>
              <a:ext uri="{FF2B5EF4-FFF2-40B4-BE49-F238E27FC236}">
                <a16:creationId xmlns:a16="http://schemas.microsoft.com/office/drawing/2014/main" id="{50886EBD-F8B9-429F-AA61-91283D647681}"/>
              </a:ext>
            </a:extLst>
          </p:cNvPr>
          <p:cNvSpPr>
            <a:spLocks noChangeArrowheads="1"/>
          </p:cNvSpPr>
          <p:nvPr>
            <p:custDataLst>
              <p:tags r:id="rId1"/>
            </p:custDataLst>
          </p:nvPr>
        </p:nvSpPr>
        <p:spPr bwMode="auto">
          <a:xfrm>
            <a:off x="0" y="0"/>
            <a:ext cx="9144000" cy="6858000"/>
          </a:xfrm>
          <a:prstGeom prst="rect">
            <a:avLst/>
          </a:prstGeom>
          <a:solidFill>
            <a:schemeClr val="bg1"/>
          </a:solidFill>
          <a:ln w="9525">
            <a:solidFill>
              <a:schemeClr val="bg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983222"/>
              </a:solidFill>
            </a:endParaRPr>
          </a:p>
        </p:txBody>
      </p:sp>
      <p:pic>
        <p:nvPicPr>
          <p:cNvPr id="5" name="Picture 2" descr="C:\Users\ben\AppData\Local\Microsoft\Windows\Temporary Internet Files\Content.IE5\6XWXFW5Z\RedQuadrant_Logo.JPG">
            <a:extLst>
              <a:ext uri="{FF2B5EF4-FFF2-40B4-BE49-F238E27FC236}">
                <a16:creationId xmlns:a16="http://schemas.microsoft.com/office/drawing/2014/main" id="{FE2E5F73-E7CB-44C4-BF61-3471BC6602D1}"/>
              </a:ext>
            </a:extLst>
          </p:cNvPr>
          <p:cNvPicPr>
            <a:picLocks noChangeAspect="1" noChangeArrowheads="1"/>
          </p:cNvPicPr>
          <p:nvPr>
            <p:custDataLst>
              <p:tags r:id="rId2"/>
            </p:custDataLst>
          </p:nvPr>
        </p:nvPicPr>
        <p:blipFill>
          <a:blip r:embed="rId4">
            <a:extLst>
              <a:ext uri="{28A0092B-C50C-407E-A947-70E740481C1C}">
                <a14:useLocalDpi xmlns:a14="http://schemas.microsoft.com/office/drawing/2010/main" val="0"/>
              </a:ext>
            </a:extLst>
          </a:blip>
          <a:srcRect/>
          <a:stretch>
            <a:fillRect/>
          </a:stretch>
        </p:blipFill>
        <p:spPr bwMode="auto">
          <a:xfrm>
            <a:off x="5000625" y="0"/>
            <a:ext cx="4143375" cy="103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612775" y="1142984"/>
            <a:ext cx="7993063" cy="936625"/>
          </a:xfrm>
          <a:noFill/>
        </p:spPr>
        <p:txBody>
          <a:bodyPr/>
          <a:lstStyle>
            <a:lvl1pPr>
              <a:defRPr sz="3200" b="1">
                <a:solidFill>
                  <a:srgbClr val="3E0908"/>
                </a:solidFill>
              </a:defRPr>
            </a:lvl1pPr>
          </a:lstStyle>
          <a:p>
            <a:r>
              <a:rPr lang="en-US"/>
              <a:t>Click to edit Master title style</a:t>
            </a:r>
            <a:endParaRPr lang="en-GB" dirty="0"/>
          </a:p>
        </p:txBody>
      </p:sp>
      <p:sp>
        <p:nvSpPr>
          <p:cNvPr id="3075" name="Rectangle 3"/>
          <p:cNvSpPr>
            <a:spLocks noGrp="1" noChangeArrowheads="1"/>
          </p:cNvSpPr>
          <p:nvPr>
            <p:ph type="subTitle" idx="1"/>
          </p:nvPr>
        </p:nvSpPr>
        <p:spPr>
          <a:xfrm>
            <a:off x="5286380" y="2500306"/>
            <a:ext cx="3429024" cy="3500462"/>
          </a:xfrm>
        </p:spPr>
        <p:txBody>
          <a:bodyPr/>
          <a:lstStyle>
            <a:lvl1pPr marL="0" indent="0">
              <a:buFontTx/>
              <a:buNone/>
              <a:defRPr sz="1800">
                <a:solidFill>
                  <a:srgbClr val="3E0908"/>
                </a:solidFill>
              </a:defRPr>
            </a:lvl1pPr>
          </a:lstStyle>
          <a:p>
            <a:r>
              <a:rPr lang="en-US"/>
              <a:t>Click to edit Master subtitle style</a:t>
            </a:r>
            <a:endParaRPr lang="en-GB" dirty="0"/>
          </a:p>
        </p:txBody>
      </p:sp>
      <p:pic>
        <p:nvPicPr>
          <p:cNvPr id="6" name="Picture 8" descr="Image result for devon county council logo">
            <a:extLst>
              <a:ext uri="{FF2B5EF4-FFF2-40B4-BE49-F238E27FC236}">
                <a16:creationId xmlns:a16="http://schemas.microsoft.com/office/drawing/2014/main" id="{8B881B77-374A-46F6-90BB-FEAC725824EA}"/>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251520" y="113735"/>
            <a:ext cx="2586583" cy="9075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97011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2" descr="C:\Users\ben\AppData\Local\Microsoft\Windows\Temporary Internet Files\Content.IE5\6XWXFW5Z\RedQuadrant_Logo.JPG">
            <a:extLst>
              <a:ext uri="{FF2B5EF4-FFF2-40B4-BE49-F238E27FC236}">
                <a16:creationId xmlns:a16="http://schemas.microsoft.com/office/drawing/2014/main" id="{A2A40D45-18C7-4364-B77A-4D34D1DC3E5F}"/>
              </a:ext>
            </a:extLst>
          </p:cNvPr>
          <p:cNvPicPr>
            <a:picLocks noChangeAspect="1" noChangeArrowheads="1"/>
          </p:cNvPicPr>
          <p:nvPr>
            <p:custDataLst>
              <p:tags r:id="rId1"/>
            </p:custDataLst>
          </p:nvPr>
        </p:nvPicPr>
        <p:blipFill>
          <a:blip r:embed="rId3">
            <a:extLst>
              <a:ext uri="{28A0092B-C50C-407E-A947-70E740481C1C}">
                <a14:useLocalDpi xmlns:a14="http://schemas.microsoft.com/office/drawing/2010/main" val="0"/>
              </a:ext>
            </a:extLst>
          </a:blip>
          <a:srcRect/>
          <a:stretch>
            <a:fillRect/>
          </a:stretch>
        </p:blipFill>
        <p:spPr bwMode="auto">
          <a:xfrm>
            <a:off x="6804025" y="6237288"/>
            <a:ext cx="1900238"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solidFill>
            <a:srgbClr val="99141B"/>
          </a:solidFill>
          <a:ln>
            <a:noFill/>
          </a:ln>
        </p:spPr>
        <p:txBody>
          <a:bodyPr/>
          <a:lstStyle>
            <a:lvl1pPr>
              <a:defRPr>
                <a:latin typeface="+mj-lt"/>
              </a:defRPr>
            </a:lvl1pPr>
          </a:lstStyle>
          <a:p>
            <a:r>
              <a:rPr lang="en-US"/>
              <a:t>Click to edit Master title style</a:t>
            </a:r>
            <a:endParaRPr lang="en-GB" dirty="0"/>
          </a:p>
        </p:txBody>
      </p:sp>
      <p:sp>
        <p:nvSpPr>
          <p:cNvPr id="3" name="Content Placeholder 2"/>
          <p:cNvSpPr>
            <a:spLocks noGrp="1"/>
          </p:cNvSpPr>
          <p:nvPr>
            <p:ph idx="1"/>
          </p:nvPr>
        </p:nvSpPr>
        <p:spPr>
          <a:xfrm>
            <a:off x="457200" y="1052513"/>
            <a:ext cx="8229600" cy="4464719"/>
          </a:xfrm>
        </p:spPr>
        <p:txBody>
          <a:bodyPr/>
          <a:lstStyle>
            <a:lvl1pPr>
              <a:defRPr>
                <a:solidFill>
                  <a:srgbClr val="99141B"/>
                </a:solidFill>
                <a:latin typeface="+mj-lt"/>
              </a:defRPr>
            </a:lvl1pPr>
            <a:lvl2pPr>
              <a:defRPr>
                <a:solidFill>
                  <a:srgbClr val="99141B"/>
                </a:solidFill>
                <a:latin typeface="+mj-lt"/>
              </a:defRPr>
            </a:lvl2pPr>
            <a:lvl3pPr>
              <a:defRPr>
                <a:solidFill>
                  <a:srgbClr val="99141B"/>
                </a:solidFill>
                <a:latin typeface="+mj-lt"/>
              </a:defRPr>
            </a:lvl3pPr>
            <a:lvl4pPr>
              <a:defRPr>
                <a:solidFill>
                  <a:srgbClr val="99141B"/>
                </a:solidFill>
                <a:latin typeface="+mj-lt"/>
              </a:defRPr>
            </a:lvl4pPr>
            <a:lvl5pPr>
              <a:defRPr>
                <a:solidFill>
                  <a:srgbClr val="99141B"/>
                </a:solidFill>
                <a:latin typeface="+mj-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Text Placeholder 8"/>
          <p:cNvSpPr>
            <a:spLocks noGrp="1"/>
          </p:cNvSpPr>
          <p:nvPr>
            <p:ph type="body" sz="quarter" idx="10"/>
          </p:nvPr>
        </p:nvSpPr>
        <p:spPr>
          <a:xfrm>
            <a:off x="755650" y="5733604"/>
            <a:ext cx="7632700" cy="359692"/>
          </a:xfrm>
          <a:solidFill>
            <a:srgbClr val="A7A8AA"/>
          </a:solidFill>
        </p:spPr>
        <p:txBody>
          <a:bodyPr/>
          <a:lstStyle>
            <a:lvl1pPr>
              <a:buNone/>
              <a:defRPr>
                <a:solidFill>
                  <a:srgbClr val="99141B"/>
                </a:solidFill>
                <a:latin typeface="+mj-lt"/>
              </a:defRPr>
            </a:lvl1pPr>
          </a:lstStyle>
          <a:p>
            <a:pPr lvl="0"/>
            <a:r>
              <a:rPr lang="en-US"/>
              <a:t>Edit Master text styles</a:t>
            </a:r>
          </a:p>
        </p:txBody>
      </p:sp>
      <p:pic>
        <p:nvPicPr>
          <p:cNvPr id="6" name="Picture 8" descr="Image result for devon county council logo">
            <a:extLst>
              <a:ext uri="{FF2B5EF4-FFF2-40B4-BE49-F238E27FC236}">
                <a16:creationId xmlns:a16="http://schemas.microsoft.com/office/drawing/2014/main" id="{90B5F825-DF36-4C27-A8D9-0F927C7D6463}"/>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251521" y="6261327"/>
            <a:ext cx="1368152" cy="4800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94100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5" name="Picture 2" descr="C:\Users\ben\AppData\Local\Microsoft\Windows\Temporary Internet Files\Content.IE5\6XWXFW5Z\RedQuadrant_Logo.JPG">
            <a:extLst>
              <a:ext uri="{FF2B5EF4-FFF2-40B4-BE49-F238E27FC236}">
                <a16:creationId xmlns:a16="http://schemas.microsoft.com/office/drawing/2014/main" id="{75D52A33-E02F-4FBE-91A6-BE4542C3F96E}"/>
              </a:ext>
            </a:extLst>
          </p:cNvPr>
          <p:cNvPicPr>
            <a:picLocks noChangeAspect="1" noChangeArrowheads="1"/>
          </p:cNvPicPr>
          <p:nvPr>
            <p:custDataLst>
              <p:tags r:id="rId1"/>
            </p:custDataLst>
          </p:nvPr>
        </p:nvPicPr>
        <p:blipFill>
          <a:blip r:embed="rId3">
            <a:extLst>
              <a:ext uri="{28A0092B-C50C-407E-A947-70E740481C1C}">
                <a14:useLocalDpi xmlns:a14="http://schemas.microsoft.com/office/drawing/2010/main" val="0"/>
              </a:ext>
            </a:extLst>
          </a:blip>
          <a:srcRect/>
          <a:stretch>
            <a:fillRect/>
          </a:stretch>
        </p:blipFill>
        <p:spPr bwMode="auto">
          <a:xfrm>
            <a:off x="6804025" y="6237288"/>
            <a:ext cx="1900238"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solidFill>
            <a:srgbClr val="3E0908"/>
          </a:solidFill>
          <a:ln>
            <a:noFill/>
          </a:ln>
        </p:spPr>
        <p:txBody>
          <a:bodyPr/>
          <a:lstStyle>
            <a:lvl1pPr>
              <a:defRPr>
                <a:latin typeface="+mj-lt"/>
              </a:defRPr>
            </a:lvl1pPr>
          </a:lstStyle>
          <a:p>
            <a:r>
              <a:rPr lang="en-US"/>
              <a:t>Click to edit Master title style</a:t>
            </a:r>
            <a:endParaRPr lang="en-GB" dirty="0"/>
          </a:p>
        </p:txBody>
      </p:sp>
      <p:sp>
        <p:nvSpPr>
          <p:cNvPr id="3" name="Content Placeholder 2"/>
          <p:cNvSpPr>
            <a:spLocks noGrp="1"/>
          </p:cNvSpPr>
          <p:nvPr>
            <p:ph idx="1"/>
          </p:nvPr>
        </p:nvSpPr>
        <p:spPr>
          <a:xfrm>
            <a:off x="457200" y="1052513"/>
            <a:ext cx="8229600" cy="4464719"/>
          </a:xfrm>
        </p:spPr>
        <p:txBody>
          <a:bodyPr/>
          <a:lstStyle>
            <a:lvl1pPr>
              <a:defRPr>
                <a:solidFill>
                  <a:srgbClr val="3E0908"/>
                </a:solidFill>
                <a:latin typeface="+mj-lt"/>
              </a:defRPr>
            </a:lvl1pPr>
            <a:lvl2pPr>
              <a:defRPr>
                <a:solidFill>
                  <a:srgbClr val="3E0908"/>
                </a:solidFill>
                <a:latin typeface="+mj-lt"/>
              </a:defRPr>
            </a:lvl2pPr>
            <a:lvl3pPr>
              <a:defRPr>
                <a:solidFill>
                  <a:srgbClr val="3E0908"/>
                </a:solidFill>
                <a:latin typeface="+mj-lt"/>
              </a:defRPr>
            </a:lvl3pPr>
            <a:lvl4pPr>
              <a:defRPr>
                <a:solidFill>
                  <a:srgbClr val="3E0908"/>
                </a:solidFill>
                <a:latin typeface="+mj-lt"/>
              </a:defRPr>
            </a:lvl4pPr>
            <a:lvl5pPr>
              <a:defRPr>
                <a:solidFill>
                  <a:srgbClr val="3E0908"/>
                </a:solidFill>
                <a:latin typeface="+mj-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Text Placeholder 8"/>
          <p:cNvSpPr>
            <a:spLocks noGrp="1"/>
          </p:cNvSpPr>
          <p:nvPr>
            <p:ph type="body" sz="quarter" idx="10"/>
          </p:nvPr>
        </p:nvSpPr>
        <p:spPr>
          <a:xfrm>
            <a:off x="755650" y="5733604"/>
            <a:ext cx="7632700" cy="359692"/>
          </a:xfrm>
          <a:solidFill>
            <a:srgbClr val="A7A8AA"/>
          </a:solidFill>
        </p:spPr>
        <p:txBody>
          <a:bodyPr/>
          <a:lstStyle>
            <a:lvl1pPr>
              <a:buNone/>
              <a:defRPr>
                <a:latin typeface="+mj-lt"/>
              </a:defRPr>
            </a:lvl1pPr>
          </a:lstStyle>
          <a:p>
            <a:pPr lvl="0"/>
            <a:r>
              <a:rPr lang="en-US"/>
              <a:t>Edit Master text styles</a:t>
            </a:r>
          </a:p>
        </p:txBody>
      </p:sp>
      <p:pic>
        <p:nvPicPr>
          <p:cNvPr id="6" name="Picture 8" descr="Image result for devon county council logo">
            <a:extLst>
              <a:ext uri="{FF2B5EF4-FFF2-40B4-BE49-F238E27FC236}">
                <a16:creationId xmlns:a16="http://schemas.microsoft.com/office/drawing/2014/main" id="{490FF23D-11EB-466E-8A07-14652DF1491E}"/>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251521" y="6261327"/>
            <a:ext cx="1368152" cy="4800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49540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5" name="Picture 2" descr="C:\Users\ben\AppData\Local\Microsoft\Windows\Temporary Internet Files\Content.IE5\6XWXFW5Z\RedQuadrant_Logo.JPG">
            <a:extLst>
              <a:ext uri="{FF2B5EF4-FFF2-40B4-BE49-F238E27FC236}">
                <a16:creationId xmlns:a16="http://schemas.microsoft.com/office/drawing/2014/main" id="{0FC22E2D-B90A-4A70-8AA4-FDCAC39450B2}"/>
              </a:ext>
            </a:extLst>
          </p:cNvPr>
          <p:cNvPicPr>
            <a:picLocks noChangeAspect="1" noChangeArrowheads="1"/>
          </p:cNvPicPr>
          <p:nvPr>
            <p:custDataLst>
              <p:tags r:id="rId1"/>
            </p:custDataLst>
          </p:nvPr>
        </p:nvPicPr>
        <p:blipFill>
          <a:blip r:embed="rId3">
            <a:extLst>
              <a:ext uri="{28A0092B-C50C-407E-A947-70E740481C1C}">
                <a14:useLocalDpi xmlns:a14="http://schemas.microsoft.com/office/drawing/2010/main" val="0"/>
              </a:ext>
            </a:extLst>
          </a:blip>
          <a:srcRect/>
          <a:stretch>
            <a:fillRect/>
          </a:stretch>
        </p:blipFill>
        <p:spPr bwMode="auto">
          <a:xfrm>
            <a:off x="6804025" y="6237288"/>
            <a:ext cx="1900238"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solidFill>
            <a:srgbClr val="ED7703"/>
          </a:solidFill>
          <a:ln>
            <a:noFill/>
          </a:ln>
        </p:spPr>
        <p:txBody>
          <a:bodyPr/>
          <a:lstStyle>
            <a:lvl1pPr>
              <a:defRPr>
                <a:latin typeface="+mj-lt"/>
              </a:defRPr>
            </a:lvl1pPr>
          </a:lstStyle>
          <a:p>
            <a:r>
              <a:rPr lang="en-US"/>
              <a:t>Click to edit Master title style</a:t>
            </a:r>
            <a:endParaRPr lang="en-GB" dirty="0"/>
          </a:p>
        </p:txBody>
      </p:sp>
      <p:sp>
        <p:nvSpPr>
          <p:cNvPr id="3" name="Content Placeholder 2"/>
          <p:cNvSpPr>
            <a:spLocks noGrp="1"/>
          </p:cNvSpPr>
          <p:nvPr>
            <p:ph idx="1"/>
          </p:nvPr>
        </p:nvSpPr>
        <p:spPr>
          <a:xfrm>
            <a:off x="457200" y="1052513"/>
            <a:ext cx="8229600" cy="4464719"/>
          </a:xfrm>
        </p:spPr>
        <p:txBody>
          <a:bodyPr/>
          <a:lstStyle>
            <a:lvl1pPr>
              <a:defRPr>
                <a:solidFill>
                  <a:srgbClr val="3E0908"/>
                </a:solidFill>
                <a:latin typeface="+mj-lt"/>
              </a:defRPr>
            </a:lvl1pPr>
            <a:lvl2pPr>
              <a:defRPr>
                <a:solidFill>
                  <a:srgbClr val="3E0908"/>
                </a:solidFill>
                <a:latin typeface="+mj-lt"/>
              </a:defRPr>
            </a:lvl2pPr>
            <a:lvl3pPr>
              <a:defRPr>
                <a:solidFill>
                  <a:srgbClr val="3E0908"/>
                </a:solidFill>
                <a:latin typeface="+mj-lt"/>
              </a:defRPr>
            </a:lvl3pPr>
            <a:lvl4pPr>
              <a:defRPr>
                <a:solidFill>
                  <a:srgbClr val="3E0908"/>
                </a:solidFill>
                <a:latin typeface="+mj-lt"/>
              </a:defRPr>
            </a:lvl4pPr>
            <a:lvl5pPr>
              <a:defRPr>
                <a:solidFill>
                  <a:srgbClr val="3E0908"/>
                </a:solidFill>
                <a:latin typeface="+mj-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Text Placeholder 8"/>
          <p:cNvSpPr>
            <a:spLocks noGrp="1"/>
          </p:cNvSpPr>
          <p:nvPr>
            <p:ph type="body" sz="quarter" idx="10"/>
          </p:nvPr>
        </p:nvSpPr>
        <p:spPr>
          <a:xfrm>
            <a:off x="755650" y="5733604"/>
            <a:ext cx="7632700" cy="359692"/>
          </a:xfrm>
          <a:solidFill>
            <a:srgbClr val="A7A8AA"/>
          </a:solidFill>
        </p:spPr>
        <p:txBody>
          <a:bodyPr/>
          <a:lstStyle>
            <a:lvl1pPr>
              <a:buNone/>
              <a:defRPr>
                <a:latin typeface="+mj-lt"/>
              </a:defRPr>
            </a:lvl1pPr>
          </a:lstStyle>
          <a:p>
            <a:pPr lvl="0"/>
            <a:r>
              <a:rPr lang="en-US"/>
              <a:t>Edit Master text styles</a:t>
            </a:r>
          </a:p>
        </p:txBody>
      </p:sp>
      <p:pic>
        <p:nvPicPr>
          <p:cNvPr id="6" name="Picture 8" descr="Image result for devon county council logo">
            <a:extLst>
              <a:ext uri="{FF2B5EF4-FFF2-40B4-BE49-F238E27FC236}">
                <a16:creationId xmlns:a16="http://schemas.microsoft.com/office/drawing/2014/main" id="{49979EAE-09A9-4169-9A89-DEF20BC8FC0B}"/>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251521" y="6261327"/>
            <a:ext cx="1368152" cy="4800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6268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56E75C0-B9D1-4A71-AFE4-6612619C369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5516" y="116632"/>
            <a:ext cx="8712968" cy="6208717"/>
          </a:xfrm>
          <a:prstGeom prst="rect">
            <a:avLst/>
          </a:prstGeom>
        </p:spPr>
      </p:pic>
      <p:pic>
        <p:nvPicPr>
          <p:cNvPr id="3" name="Picture 2">
            <a:extLst>
              <a:ext uri="{FF2B5EF4-FFF2-40B4-BE49-F238E27FC236}">
                <a16:creationId xmlns:a16="http://schemas.microsoft.com/office/drawing/2014/main" id="{27400F77-99BA-477F-8A8C-B720A1AE407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355977" y="373568"/>
            <a:ext cx="3960440" cy="1327240"/>
          </a:xfrm>
          <a:prstGeom prst="rect">
            <a:avLst/>
          </a:prstGeom>
        </p:spPr>
      </p:pic>
    </p:spTree>
    <p:extLst>
      <p:ext uri="{BB962C8B-B14F-4D97-AF65-F5344CB8AC3E}">
        <p14:creationId xmlns:p14="http://schemas.microsoft.com/office/powerpoint/2010/main" val="6759206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2" descr="C:\Users\ben\AppData\Local\Microsoft\Windows\Temporary Internet Files\Content.IE5\6XWXFW5Z\RedQuadrant_Logo.JPG">
            <a:extLst>
              <a:ext uri="{FF2B5EF4-FFF2-40B4-BE49-F238E27FC236}">
                <a16:creationId xmlns:a16="http://schemas.microsoft.com/office/drawing/2014/main" id="{05DAA033-110B-4019-8CAC-5A8DFBE26400}"/>
              </a:ext>
            </a:extLst>
          </p:cNvPr>
          <p:cNvPicPr>
            <a:picLocks noChangeAspect="1" noChangeArrowheads="1"/>
          </p:cNvPicPr>
          <p:nvPr>
            <p:custDataLst>
              <p:tags r:id="rId1"/>
            </p:custDataLst>
          </p:nvPr>
        </p:nvPicPr>
        <p:blipFill>
          <a:blip r:embed="rId3">
            <a:extLst>
              <a:ext uri="{28A0092B-C50C-407E-A947-70E740481C1C}">
                <a14:useLocalDpi xmlns:a14="http://schemas.microsoft.com/office/drawing/2010/main" val="0"/>
              </a:ext>
            </a:extLst>
          </a:blip>
          <a:srcRect/>
          <a:stretch>
            <a:fillRect/>
          </a:stretch>
        </p:blipFill>
        <p:spPr bwMode="auto">
          <a:xfrm>
            <a:off x="2411413" y="333375"/>
            <a:ext cx="4143375" cy="103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22313" y="4406900"/>
            <a:ext cx="7772400" cy="1362075"/>
          </a:xfrm>
          <a:solidFill>
            <a:srgbClr val="99141B"/>
          </a:solidFill>
        </p:spPr>
        <p:txBody>
          <a:bodyPr anchor="t"/>
          <a:lstStyle>
            <a:lvl1pPr algn="l">
              <a:defRPr sz="4000" b="1" cap="all"/>
            </a:lvl1pPr>
          </a:lstStyle>
          <a:p>
            <a:r>
              <a:rPr lang="en-US"/>
              <a:t>Click to edit Master title style</a:t>
            </a:r>
            <a:endParaRPr lang="en-GB"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C00000"/>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pic>
        <p:nvPicPr>
          <p:cNvPr id="5" name="Picture 8" descr="Image result for devon county council logo">
            <a:extLst>
              <a:ext uri="{FF2B5EF4-FFF2-40B4-BE49-F238E27FC236}">
                <a16:creationId xmlns:a16="http://schemas.microsoft.com/office/drawing/2014/main" id="{DAD6FF7C-F5BA-42DE-97EA-7A812A7884BE}"/>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3419872" y="1412776"/>
            <a:ext cx="2586583" cy="9075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49923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4" name="Picture 2" descr="C:\Users\ben\AppData\Local\Microsoft\Windows\Temporary Internet Files\Content.IE5\6XWXFW5Z\RedQuadrant_Logo.JPG">
            <a:extLst>
              <a:ext uri="{FF2B5EF4-FFF2-40B4-BE49-F238E27FC236}">
                <a16:creationId xmlns:a16="http://schemas.microsoft.com/office/drawing/2014/main" id="{F9FFCF03-0957-4148-967A-F72A10E7B495}"/>
              </a:ext>
            </a:extLst>
          </p:cNvPr>
          <p:cNvPicPr>
            <a:picLocks noChangeAspect="1" noChangeArrowheads="1"/>
          </p:cNvPicPr>
          <p:nvPr>
            <p:custDataLst>
              <p:tags r:id="rId1"/>
            </p:custDataLst>
          </p:nvPr>
        </p:nvPicPr>
        <p:blipFill>
          <a:blip r:embed="rId3">
            <a:extLst>
              <a:ext uri="{28A0092B-C50C-407E-A947-70E740481C1C}">
                <a14:useLocalDpi xmlns:a14="http://schemas.microsoft.com/office/drawing/2010/main" val="0"/>
              </a:ext>
            </a:extLst>
          </a:blip>
          <a:srcRect/>
          <a:stretch>
            <a:fillRect/>
          </a:stretch>
        </p:blipFill>
        <p:spPr bwMode="auto">
          <a:xfrm>
            <a:off x="2411413" y="333375"/>
            <a:ext cx="4143375" cy="103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22313" y="4406900"/>
            <a:ext cx="7772400" cy="1362075"/>
          </a:xfrm>
          <a:solidFill>
            <a:srgbClr val="3E0908"/>
          </a:solidFill>
        </p:spPr>
        <p:txBody>
          <a:bodyPr anchor="t"/>
          <a:lstStyle>
            <a:lvl1pPr algn="l">
              <a:defRPr sz="4000" b="1" cap="all"/>
            </a:lvl1pPr>
          </a:lstStyle>
          <a:p>
            <a:r>
              <a:rPr lang="en-US"/>
              <a:t>Click to edit Master title style</a:t>
            </a:r>
            <a:endParaRPr lang="en-GB"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pic>
        <p:nvPicPr>
          <p:cNvPr id="5" name="Picture 8" descr="Image result for devon county council logo">
            <a:extLst>
              <a:ext uri="{FF2B5EF4-FFF2-40B4-BE49-F238E27FC236}">
                <a16:creationId xmlns:a16="http://schemas.microsoft.com/office/drawing/2014/main" id="{CB9DEEBF-CCDB-4F3B-A143-64332522ABF7}"/>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3419872" y="1412776"/>
            <a:ext cx="2586583" cy="9075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51368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4" name="Picture 2" descr="C:\Users\ben\AppData\Local\Microsoft\Windows\Temporary Internet Files\Content.IE5\6XWXFW5Z\RedQuadrant_Logo.JPG">
            <a:extLst>
              <a:ext uri="{FF2B5EF4-FFF2-40B4-BE49-F238E27FC236}">
                <a16:creationId xmlns:a16="http://schemas.microsoft.com/office/drawing/2014/main" id="{38BD29F9-E027-4B39-ADA2-A60FBCCF6AEF}"/>
              </a:ext>
            </a:extLst>
          </p:cNvPr>
          <p:cNvPicPr>
            <a:picLocks noChangeAspect="1" noChangeArrowheads="1"/>
          </p:cNvPicPr>
          <p:nvPr>
            <p:custDataLst>
              <p:tags r:id="rId1"/>
            </p:custDataLst>
          </p:nvPr>
        </p:nvPicPr>
        <p:blipFill>
          <a:blip r:embed="rId3">
            <a:extLst>
              <a:ext uri="{28A0092B-C50C-407E-A947-70E740481C1C}">
                <a14:useLocalDpi xmlns:a14="http://schemas.microsoft.com/office/drawing/2010/main" val="0"/>
              </a:ext>
            </a:extLst>
          </a:blip>
          <a:srcRect/>
          <a:stretch>
            <a:fillRect/>
          </a:stretch>
        </p:blipFill>
        <p:spPr bwMode="auto">
          <a:xfrm>
            <a:off x="2411413" y="333375"/>
            <a:ext cx="4143375" cy="103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22313" y="4406900"/>
            <a:ext cx="7772400" cy="1362075"/>
          </a:xfrm>
          <a:solidFill>
            <a:srgbClr val="ED7703"/>
          </a:solidFill>
        </p:spPr>
        <p:txBody>
          <a:bodyPr anchor="t"/>
          <a:lstStyle>
            <a:lvl1pPr algn="l">
              <a:defRPr sz="4000" b="1" cap="all"/>
            </a:lvl1pPr>
          </a:lstStyle>
          <a:p>
            <a:r>
              <a:rPr lang="en-US"/>
              <a:t>Click to edit Master title style</a:t>
            </a:r>
            <a:endParaRPr lang="en-GB"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pic>
        <p:nvPicPr>
          <p:cNvPr id="5" name="Picture 8" descr="Image result for devon county council logo">
            <a:extLst>
              <a:ext uri="{FF2B5EF4-FFF2-40B4-BE49-F238E27FC236}">
                <a16:creationId xmlns:a16="http://schemas.microsoft.com/office/drawing/2014/main" id="{362EB8C1-CF3F-4EF9-8B20-39F5CA1899E4}"/>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3419872" y="1412776"/>
            <a:ext cx="2586583" cy="9075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78364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344F91C4-0E3D-4F78-8F3F-30450DDE91CF}"/>
              </a:ext>
            </a:extLst>
          </p:cNvPr>
          <p:cNvCxnSpPr/>
          <p:nvPr>
            <p:custDataLst>
              <p:tags r:id="rId1"/>
            </p:custDataLst>
          </p:nvPr>
        </p:nvCxnSpPr>
        <p:spPr>
          <a:xfrm>
            <a:off x="428625" y="3643313"/>
            <a:ext cx="8286750" cy="0"/>
          </a:xfrm>
          <a:prstGeom prst="line">
            <a:avLst/>
          </a:prstGeom>
          <a:ln w="730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9DC78A3-D0B3-4140-8F4E-27E48DB5E5F8}"/>
              </a:ext>
            </a:extLst>
          </p:cNvPr>
          <p:cNvCxnSpPr/>
          <p:nvPr>
            <p:custDataLst>
              <p:tags r:id="rId2"/>
            </p:custDataLst>
          </p:nvPr>
        </p:nvCxnSpPr>
        <p:spPr>
          <a:xfrm rot="5400000" flipH="1" flipV="1">
            <a:off x="1928812" y="3643313"/>
            <a:ext cx="5286375" cy="0"/>
          </a:xfrm>
          <a:prstGeom prst="line">
            <a:avLst/>
          </a:prstGeom>
          <a:ln w="730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solidFill>
            <a:srgbClr val="2B2C2D"/>
          </a:solidFill>
        </p:spPr>
        <p:txBody>
          <a:bodyPr/>
          <a:lstStyle>
            <a:lvl1pPr>
              <a:defRPr>
                <a:latin typeface="+mj-lt"/>
              </a:defRPr>
            </a:lvl1pPr>
          </a:lstStyle>
          <a:p>
            <a:r>
              <a:rPr lang="en-US"/>
              <a:t>Click to edit Master title style</a:t>
            </a:r>
            <a:endParaRPr lang="en-GB"/>
          </a:p>
        </p:txBody>
      </p:sp>
      <p:sp>
        <p:nvSpPr>
          <p:cNvPr id="3" name="Content Placeholder 2"/>
          <p:cNvSpPr>
            <a:spLocks noGrp="1"/>
          </p:cNvSpPr>
          <p:nvPr>
            <p:ph sz="half" idx="1"/>
          </p:nvPr>
        </p:nvSpPr>
        <p:spPr>
          <a:xfrm>
            <a:off x="457200" y="1052513"/>
            <a:ext cx="4038600" cy="2519363"/>
          </a:xfrm>
        </p:spPr>
        <p:txBody>
          <a:bodyPr/>
          <a:lstStyle>
            <a:lvl1pPr>
              <a:defRPr sz="2800">
                <a:solidFill>
                  <a:srgbClr val="333333"/>
                </a:solidFill>
                <a:latin typeface="+mj-lt"/>
              </a:defRPr>
            </a:lvl1pPr>
            <a:lvl2pPr>
              <a:defRPr sz="2400">
                <a:solidFill>
                  <a:srgbClr val="333333"/>
                </a:solidFill>
                <a:latin typeface="+mj-lt"/>
              </a:defRPr>
            </a:lvl2pPr>
            <a:lvl3pPr>
              <a:defRPr sz="2000">
                <a:solidFill>
                  <a:srgbClr val="333333"/>
                </a:solidFill>
                <a:latin typeface="+mj-lt"/>
              </a:defRPr>
            </a:lvl3pPr>
            <a:lvl4pPr>
              <a:defRPr sz="1800">
                <a:solidFill>
                  <a:srgbClr val="333333"/>
                </a:solidFill>
                <a:latin typeface="+mj-lt"/>
              </a:defRPr>
            </a:lvl4pPr>
            <a:lvl5pPr>
              <a:defRPr sz="1800">
                <a:solidFill>
                  <a:srgbClr val="333333"/>
                </a:solidFill>
                <a:latin typeface="+mj-lt"/>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Content Placeholder 2"/>
          <p:cNvSpPr>
            <a:spLocks noGrp="1"/>
          </p:cNvSpPr>
          <p:nvPr>
            <p:ph sz="half" idx="10"/>
          </p:nvPr>
        </p:nvSpPr>
        <p:spPr>
          <a:xfrm>
            <a:off x="461962" y="3714752"/>
            <a:ext cx="4038600" cy="2519363"/>
          </a:xfrm>
        </p:spPr>
        <p:txBody>
          <a:bodyPr/>
          <a:lstStyle>
            <a:lvl1pPr>
              <a:defRPr sz="2800">
                <a:solidFill>
                  <a:srgbClr val="333333"/>
                </a:solidFill>
                <a:latin typeface="+mj-lt"/>
              </a:defRPr>
            </a:lvl1pPr>
            <a:lvl2pPr>
              <a:defRPr sz="2400">
                <a:solidFill>
                  <a:srgbClr val="333333"/>
                </a:solidFill>
                <a:latin typeface="+mj-lt"/>
              </a:defRPr>
            </a:lvl2pPr>
            <a:lvl3pPr>
              <a:defRPr sz="2000">
                <a:solidFill>
                  <a:srgbClr val="333333"/>
                </a:solidFill>
                <a:latin typeface="+mj-lt"/>
              </a:defRPr>
            </a:lvl3pPr>
            <a:lvl4pPr>
              <a:defRPr sz="1800">
                <a:solidFill>
                  <a:srgbClr val="333333"/>
                </a:solidFill>
                <a:latin typeface="+mj-lt"/>
              </a:defRPr>
            </a:lvl4pPr>
            <a:lvl5pPr>
              <a:defRPr sz="1800">
                <a:solidFill>
                  <a:srgbClr val="333333"/>
                </a:solidFill>
                <a:latin typeface="+mj-lt"/>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Content Placeholder 2"/>
          <p:cNvSpPr>
            <a:spLocks noGrp="1"/>
          </p:cNvSpPr>
          <p:nvPr>
            <p:ph sz="half" idx="11"/>
          </p:nvPr>
        </p:nvSpPr>
        <p:spPr>
          <a:xfrm>
            <a:off x="4672042" y="1033480"/>
            <a:ext cx="4038600" cy="2519363"/>
          </a:xfrm>
          <a:ln w="127000">
            <a:noFill/>
            <a:prstDash val="sysDash"/>
          </a:ln>
        </p:spPr>
        <p:txBody>
          <a:bodyPr/>
          <a:lstStyle>
            <a:lvl1pPr>
              <a:defRPr sz="2800">
                <a:solidFill>
                  <a:srgbClr val="333333"/>
                </a:solidFill>
                <a:latin typeface="+mj-lt"/>
              </a:defRPr>
            </a:lvl1pPr>
            <a:lvl2pPr>
              <a:defRPr sz="2400">
                <a:solidFill>
                  <a:srgbClr val="333333"/>
                </a:solidFill>
                <a:latin typeface="+mj-lt"/>
              </a:defRPr>
            </a:lvl2pPr>
            <a:lvl3pPr>
              <a:defRPr sz="2000">
                <a:solidFill>
                  <a:srgbClr val="333333"/>
                </a:solidFill>
                <a:latin typeface="+mj-lt"/>
              </a:defRPr>
            </a:lvl3pPr>
            <a:lvl4pPr>
              <a:defRPr sz="1800">
                <a:solidFill>
                  <a:srgbClr val="333333"/>
                </a:solidFill>
                <a:latin typeface="+mj-lt"/>
              </a:defRPr>
            </a:lvl4pPr>
            <a:lvl5pPr>
              <a:defRPr sz="1800">
                <a:solidFill>
                  <a:srgbClr val="333333"/>
                </a:solidFill>
                <a:latin typeface="+mj-lt"/>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Content Placeholder 2"/>
          <p:cNvSpPr>
            <a:spLocks noGrp="1"/>
          </p:cNvSpPr>
          <p:nvPr>
            <p:ph sz="half" idx="12"/>
          </p:nvPr>
        </p:nvSpPr>
        <p:spPr>
          <a:xfrm>
            <a:off x="4676804" y="3695719"/>
            <a:ext cx="4038600" cy="2519363"/>
          </a:xfrm>
        </p:spPr>
        <p:txBody>
          <a:bodyPr/>
          <a:lstStyle>
            <a:lvl1pPr>
              <a:defRPr sz="2800">
                <a:solidFill>
                  <a:srgbClr val="333333"/>
                </a:solidFill>
                <a:latin typeface="+mj-lt"/>
              </a:defRPr>
            </a:lvl1pPr>
            <a:lvl2pPr>
              <a:defRPr sz="2400">
                <a:solidFill>
                  <a:srgbClr val="333333"/>
                </a:solidFill>
                <a:latin typeface="+mj-lt"/>
              </a:defRPr>
            </a:lvl2pPr>
            <a:lvl3pPr>
              <a:defRPr sz="2000">
                <a:solidFill>
                  <a:srgbClr val="333333"/>
                </a:solidFill>
                <a:latin typeface="+mj-lt"/>
              </a:defRPr>
            </a:lvl3pPr>
            <a:lvl4pPr>
              <a:defRPr sz="1800">
                <a:solidFill>
                  <a:srgbClr val="333333"/>
                </a:solidFill>
                <a:latin typeface="+mj-lt"/>
              </a:defRPr>
            </a:lvl4pPr>
            <a:lvl5pPr>
              <a:defRPr sz="1800">
                <a:solidFill>
                  <a:srgbClr val="333333"/>
                </a:solidFill>
                <a:latin typeface="+mj-lt"/>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3455315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5" name="Picture 2" descr="C:\Users\ben\AppData\Local\Microsoft\Windows\Temporary Internet Files\Content.IE5\6XWXFW5Z\RedQuadrant_Logo.JPG">
            <a:extLst>
              <a:ext uri="{FF2B5EF4-FFF2-40B4-BE49-F238E27FC236}">
                <a16:creationId xmlns:a16="http://schemas.microsoft.com/office/drawing/2014/main" id="{F3F7E111-6506-4FBD-AFCF-203F0FE8C8FD}"/>
              </a:ext>
            </a:extLst>
          </p:cNvPr>
          <p:cNvPicPr>
            <a:picLocks noChangeAspect="1" noChangeArrowheads="1"/>
          </p:cNvPicPr>
          <p:nvPr>
            <p:custDataLst>
              <p:tags r:id="rId1"/>
            </p:custDataLst>
          </p:nvPr>
        </p:nvPicPr>
        <p:blipFill>
          <a:blip r:embed="rId4">
            <a:extLst>
              <a:ext uri="{28A0092B-C50C-407E-A947-70E740481C1C}">
                <a14:useLocalDpi xmlns:a14="http://schemas.microsoft.com/office/drawing/2010/main" val="0"/>
              </a:ext>
            </a:extLst>
          </a:blip>
          <a:srcRect/>
          <a:stretch>
            <a:fillRect/>
          </a:stretch>
        </p:blipFill>
        <p:spPr bwMode="auto">
          <a:xfrm>
            <a:off x="7572375" y="6462713"/>
            <a:ext cx="1571625" cy="39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a:extLst>
              <a:ext uri="{FF2B5EF4-FFF2-40B4-BE49-F238E27FC236}">
                <a16:creationId xmlns:a16="http://schemas.microsoft.com/office/drawing/2014/main" id="{3CD24187-A506-4277-9F26-28BAA8A016CA}"/>
              </a:ext>
            </a:extLst>
          </p:cNvPr>
          <p:cNvSpPr txBox="1">
            <a:spLocks/>
          </p:cNvSpPr>
          <p:nvPr>
            <p:custDataLst>
              <p:tags r:id="rId2"/>
            </p:custDataLst>
          </p:nvPr>
        </p:nvSpPr>
        <p:spPr bwMode="auto">
          <a:xfrm>
            <a:off x="4643438" y="214313"/>
            <a:ext cx="4049712" cy="649287"/>
          </a:xfrm>
          <a:prstGeom prst="rect">
            <a:avLst/>
          </a:prstGeom>
          <a:solidFill>
            <a:srgbClr val="2B2C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GB" sz="2800">
                <a:solidFill>
                  <a:schemeClr val="bg1"/>
                </a:solidFill>
                <a:latin typeface="Calibri" pitchFamily="34" charset="0"/>
                <a:cs typeface="+mn-cs"/>
              </a:rPr>
              <a:t>Click to edit Master title style</a:t>
            </a:r>
          </a:p>
        </p:txBody>
      </p:sp>
      <p:sp>
        <p:nvSpPr>
          <p:cNvPr id="2" name="Title 1"/>
          <p:cNvSpPr>
            <a:spLocks noGrp="1"/>
          </p:cNvSpPr>
          <p:nvPr>
            <p:ph type="title"/>
          </p:nvPr>
        </p:nvSpPr>
        <p:spPr>
          <a:xfrm>
            <a:off x="458788" y="188913"/>
            <a:ext cx="4049712" cy="649287"/>
          </a:xfrm>
          <a:solidFill>
            <a:srgbClr val="2B2C2D"/>
          </a:solidFill>
        </p:spPr>
        <p:txBody>
          <a:bodyPr/>
          <a:lstStyle>
            <a:lvl1pPr>
              <a:defRPr>
                <a:latin typeface="+mj-lt"/>
              </a:defRPr>
            </a:lvl1pPr>
          </a:lstStyle>
          <a:p>
            <a:r>
              <a:rPr lang="en-US"/>
              <a:t>Click to edit Master title style</a:t>
            </a:r>
            <a:endParaRPr lang="en-GB" dirty="0"/>
          </a:p>
        </p:txBody>
      </p:sp>
      <p:sp>
        <p:nvSpPr>
          <p:cNvPr id="3" name="Content Placeholder 2"/>
          <p:cNvSpPr>
            <a:spLocks noGrp="1"/>
          </p:cNvSpPr>
          <p:nvPr>
            <p:ph sz="half" idx="1"/>
          </p:nvPr>
        </p:nvSpPr>
        <p:spPr>
          <a:xfrm>
            <a:off x="457200" y="1052512"/>
            <a:ext cx="4038600" cy="5448321"/>
          </a:xfrm>
        </p:spPr>
        <p:txBody>
          <a:bodyPr/>
          <a:lstStyle>
            <a:lvl1pPr>
              <a:defRPr sz="2800">
                <a:solidFill>
                  <a:srgbClr val="333333"/>
                </a:solidFill>
                <a:latin typeface="+mj-lt"/>
              </a:defRPr>
            </a:lvl1pPr>
            <a:lvl2pPr>
              <a:defRPr sz="2400">
                <a:solidFill>
                  <a:srgbClr val="333333"/>
                </a:solidFill>
                <a:latin typeface="+mj-lt"/>
              </a:defRPr>
            </a:lvl2pPr>
            <a:lvl3pPr>
              <a:defRPr sz="2000">
                <a:solidFill>
                  <a:srgbClr val="333333"/>
                </a:solidFill>
                <a:latin typeface="+mj-lt"/>
              </a:defRPr>
            </a:lvl3pPr>
            <a:lvl4pPr>
              <a:defRPr sz="1800">
                <a:solidFill>
                  <a:srgbClr val="333333"/>
                </a:solidFill>
                <a:latin typeface="+mj-lt"/>
              </a:defRPr>
            </a:lvl4pPr>
            <a:lvl5pPr>
              <a:defRPr sz="1800">
                <a:solidFill>
                  <a:srgbClr val="333333"/>
                </a:solidFill>
                <a:latin typeface="+mj-lt"/>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648200" y="1052512"/>
            <a:ext cx="4038600" cy="5448321"/>
          </a:xfrm>
        </p:spPr>
        <p:txBody>
          <a:bodyPr/>
          <a:lstStyle>
            <a:lvl1pPr>
              <a:defRPr sz="2800">
                <a:solidFill>
                  <a:srgbClr val="333333"/>
                </a:solidFill>
                <a:latin typeface="+mj-lt"/>
              </a:defRPr>
            </a:lvl1pPr>
            <a:lvl2pPr>
              <a:defRPr sz="2400">
                <a:solidFill>
                  <a:srgbClr val="333333"/>
                </a:solidFill>
                <a:latin typeface="+mj-lt"/>
              </a:defRPr>
            </a:lvl2pPr>
            <a:lvl3pPr>
              <a:defRPr sz="2000">
                <a:solidFill>
                  <a:srgbClr val="333333"/>
                </a:solidFill>
                <a:latin typeface="+mj-lt"/>
              </a:defRPr>
            </a:lvl3pPr>
            <a:lvl4pPr>
              <a:defRPr sz="1800">
                <a:solidFill>
                  <a:srgbClr val="333333"/>
                </a:solidFill>
                <a:latin typeface="+mj-lt"/>
              </a:defRPr>
            </a:lvl4pPr>
            <a:lvl5pPr>
              <a:defRPr sz="1800">
                <a:solidFill>
                  <a:srgbClr val="333333"/>
                </a:solidFill>
                <a:latin typeface="+mj-lt"/>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9378029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solidFill>
            <a:srgbClr val="2B2C2D"/>
          </a:solidFill>
        </p:spPr>
        <p:txBody>
          <a:bodyPr/>
          <a:lstStyle>
            <a:lvl1pPr>
              <a:defRPr>
                <a:latin typeface="+mj-lt"/>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rgbClr val="333333"/>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solidFill>
                  <a:srgbClr val="333333"/>
                </a:solidFill>
                <a:latin typeface="+mj-lt"/>
              </a:defRPr>
            </a:lvl1pPr>
            <a:lvl2pPr>
              <a:defRPr sz="2000">
                <a:solidFill>
                  <a:srgbClr val="333333"/>
                </a:solidFill>
                <a:latin typeface="+mj-lt"/>
              </a:defRPr>
            </a:lvl2pPr>
            <a:lvl3pPr>
              <a:defRPr sz="1800">
                <a:solidFill>
                  <a:srgbClr val="333333"/>
                </a:solidFill>
                <a:latin typeface="+mj-lt"/>
              </a:defRPr>
            </a:lvl3pPr>
            <a:lvl4pPr>
              <a:defRPr sz="1600">
                <a:solidFill>
                  <a:srgbClr val="333333"/>
                </a:solidFill>
                <a:latin typeface="+mj-lt"/>
              </a:defRPr>
            </a:lvl4pPr>
            <a:lvl5pPr>
              <a:defRPr sz="1600">
                <a:solidFill>
                  <a:srgbClr val="333333"/>
                </a:solidFill>
                <a:latin typeface="+mj-lt"/>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solidFill>
                  <a:srgbClr val="333333"/>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solidFill>
                  <a:srgbClr val="333333"/>
                </a:solidFill>
                <a:latin typeface="+mj-lt"/>
              </a:defRPr>
            </a:lvl1pPr>
            <a:lvl2pPr>
              <a:defRPr sz="2000">
                <a:solidFill>
                  <a:srgbClr val="333333"/>
                </a:solidFill>
                <a:latin typeface="+mj-lt"/>
              </a:defRPr>
            </a:lvl2pPr>
            <a:lvl3pPr>
              <a:defRPr sz="1800">
                <a:solidFill>
                  <a:srgbClr val="333333"/>
                </a:solidFill>
                <a:latin typeface="+mj-lt"/>
              </a:defRPr>
            </a:lvl3pPr>
            <a:lvl4pPr>
              <a:defRPr sz="1600">
                <a:solidFill>
                  <a:srgbClr val="333333"/>
                </a:solidFill>
                <a:latin typeface="+mj-lt"/>
              </a:defRPr>
            </a:lvl4pPr>
            <a:lvl5pPr>
              <a:defRPr sz="1600">
                <a:solidFill>
                  <a:srgbClr val="333333"/>
                </a:solidFill>
                <a:latin typeface="+mj-lt"/>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8978312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solidFill>
            <a:srgbClr val="2B2C2D"/>
          </a:solidFill>
        </p:spPr>
        <p:txBody>
          <a:bodyPr/>
          <a:lstStyle/>
          <a:p>
            <a:r>
              <a:rPr lang="en-US"/>
              <a:t>Click to edit Master title style</a:t>
            </a:r>
            <a:endParaRPr lang="en-GB"/>
          </a:p>
        </p:txBody>
      </p:sp>
    </p:spTree>
    <p:extLst>
      <p:ext uri="{BB962C8B-B14F-4D97-AF65-F5344CB8AC3E}">
        <p14:creationId xmlns:p14="http://schemas.microsoft.com/office/powerpoint/2010/main" val="28336645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40993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solidFill>
            <a:srgbClr val="2B2C2D"/>
          </a:solidFill>
        </p:spPr>
        <p:txBody>
          <a:bodyPr anchor="b"/>
          <a:lstStyle>
            <a:lvl1pPr algn="l">
              <a:defRPr sz="2000" b="1">
                <a:latin typeface="+mj-lt"/>
              </a:defRPr>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atin typeface="+mj-lt"/>
              </a:defRPr>
            </a:lvl1pPr>
            <a:lvl2pPr>
              <a:defRPr sz="2800">
                <a:latin typeface="+mj-lt"/>
              </a:defRPr>
            </a:lvl2pPr>
            <a:lvl3pPr>
              <a:defRPr sz="2400">
                <a:latin typeface="+mj-lt"/>
              </a:defRPr>
            </a:lvl3pPr>
            <a:lvl4pPr>
              <a:defRPr sz="2000">
                <a:latin typeface="+mj-lt"/>
              </a:defRPr>
            </a:lvl4pPr>
            <a:lvl5pPr>
              <a:defRPr sz="2000">
                <a:latin typeface="+mj-lt"/>
              </a:defRPr>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11172238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solidFill>
            <a:srgbClr val="2B2C2D"/>
          </a:solidFill>
        </p:spPr>
        <p:txBody>
          <a:bodyPr anchor="b"/>
          <a:lstStyle>
            <a:lvl1pPr algn="l">
              <a:defRPr sz="2000" b="1">
                <a:latin typeface="+mj-lt"/>
              </a:defRPr>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atin typeface="+mj-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172994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12389" y="2222922"/>
            <a:ext cx="7782324" cy="1362075"/>
          </a:xfrm>
          <a:solidFill>
            <a:schemeClr val="tx1"/>
          </a:solidFill>
        </p:spPr>
        <p:txBody>
          <a:bodyPr anchor="t"/>
          <a:lstStyle>
            <a:lvl1pPr algn="l">
              <a:defRPr sz="4000" b="1" cap="all"/>
            </a:lvl1pPr>
          </a:lstStyle>
          <a:p>
            <a:r>
              <a:rPr lang="en-US"/>
              <a:t>Click to edit Master title style</a:t>
            </a:r>
            <a:endParaRPr lang="en-GB" dirty="0"/>
          </a:p>
        </p:txBody>
      </p:sp>
      <p:sp>
        <p:nvSpPr>
          <p:cNvPr id="3" name="Text Placeholder 2"/>
          <p:cNvSpPr>
            <a:spLocks noGrp="1"/>
          </p:cNvSpPr>
          <p:nvPr>
            <p:ph type="body" idx="1"/>
          </p:nvPr>
        </p:nvSpPr>
        <p:spPr>
          <a:xfrm>
            <a:off x="722313" y="3584997"/>
            <a:ext cx="7772400" cy="1500187"/>
          </a:xfrm>
        </p:spPr>
        <p:txBody>
          <a:bodyPr anchor="b"/>
          <a:lstStyle>
            <a:lvl1pPr marL="0" indent="0">
              <a:buNone/>
              <a:defRPr sz="20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9552" y="289292"/>
            <a:ext cx="2329511" cy="1139974"/>
          </a:xfrm>
          <a:prstGeom prst="rect">
            <a:avLst/>
          </a:prstGeom>
        </p:spPr>
      </p:pic>
    </p:spTree>
    <p:extLst>
      <p:ext uri="{BB962C8B-B14F-4D97-AF65-F5344CB8AC3E}">
        <p14:creationId xmlns:p14="http://schemas.microsoft.com/office/powerpoint/2010/main" val="39946697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solidFill>
            <a:srgbClr val="2B2C2D"/>
          </a:solidFill>
        </p:spPr>
        <p:txBody>
          <a:bodyPr/>
          <a:lstStyle>
            <a:lvl1pPr>
              <a:defRPr>
                <a:latin typeface="+mj-lt"/>
              </a:defRPr>
            </a:lvl1p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565008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0988" y="300062"/>
            <a:ext cx="2057400" cy="5937250"/>
          </a:xfrm>
          <a:solidFill>
            <a:srgbClr val="2B2C2D"/>
          </a:solidFill>
        </p:spPr>
        <p:txBody>
          <a:bodyPr vert="eaVert"/>
          <a:lstStyle>
            <a:lvl1pPr>
              <a:defRPr>
                <a:latin typeface="+mj-lt"/>
              </a:defRPr>
            </a:lvl1pPr>
          </a:lstStyle>
          <a:p>
            <a:r>
              <a:rPr lang="en-US"/>
              <a:t>Click to edit Master title style</a:t>
            </a:r>
            <a:endParaRPr lang="en-GB"/>
          </a:p>
        </p:txBody>
      </p:sp>
      <p:sp>
        <p:nvSpPr>
          <p:cNvPr id="3" name="Vertical Text Placeholder 2"/>
          <p:cNvSpPr>
            <a:spLocks noGrp="1"/>
          </p:cNvSpPr>
          <p:nvPr>
            <p:ph type="body" orient="vert" idx="1"/>
          </p:nvPr>
        </p:nvSpPr>
        <p:spPr>
          <a:xfrm>
            <a:off x="457200" y="300062"/>
            <a:ext cx="6021388" cy="5937250"/>
          </a:xfrm>
        </p:spPr>
        <p:txBody>
          <a:bodyPr vert="eaVert"/>
          <a:lstStyle>
            <a:lvl1pPr>
              <a:defRPr>
                <a:solidFill>
                  <a:srgbClr val="333333"/>
                </a:solidFill>
                <a:latin typeface="+mj-lt"/>
              </a:defRPr>
            </a:lvl1pPr>
            <a:lvl2pPr>
              <a:defRPr>
                <a:solidFill>
                  <a:srgbClr val="333333"/>
                </a:solidFill>
                <a:latin typeface="+mj-lt"/>
              </a:defRPr>
            </a:lvl2pPr>
            <a:lvl3pPr>
              <a:defRPr>
                <a:solidFill>
                  <a:srgbClr val="333333"/>
                </a:solidFill>
                <a:latin typeface="+mj-lt"/>
              </a:defRPr>
            </a:lvl3pPr>
            <a:lvl4pPr>
              <a:defRPr>
                <a:solidFill>
                  <a:srgbClr val="333333"/>
                </a:solidFill>
                <a:latin typeface="+mj-lt"/>
              </a:defRPr>
            </a:lvl4pPr>
            <a:lvl5pPr>
              <a:defRPr>
                <a:solidFill>
                  <a:srgbClr val="333333"/>
                </a:solidFill>
                <a:latin typeface="+mj-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43656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983222"/>
        </a:solidFill>
        <a:effectLst/>
      </p:bgPr>
    </p:bg>
    <p:spTree>
      <p:nvGrpSpPr>
        <p:cNvPr id="1" name=""/>
        <p:cNvGrpSpPr/>
        <p:nvPr/>
      </p:nvGrpSpPr>
      <p:grpSpPr>
        <a:xfrm>
          <a:off x="0" y="0"/>
          <a:ext cx="0" cy="0"/>
          <a:chOff x="0" y="0"/>
          <a:chExt cx="0" cy="0"/>
        </a:xfrm>
      </p:grpSpPr>
      <p:sp>
        <p:nvSpPr>
          <p:cNvPr id="4" name="Rectangle 13">
            <a:extLst>
              <a:ext uri="{FF2B5EF4-FFF2-40B4-BE49-F238E27FC236}">
                <a16:creationId xmlns:a16="http://schemas.microsoft.com/office/drawing/2014/main" id="{FEBF4714-4A6C-4F52-B01A-49576EF7B800}"/>
              </a:ext>
            </a:extLst>
          </p:cNvPr>
          <p:cNvSpPr>
            <a:spLocks noChangeArrowheads="1"/>
          </p:cNvSpPr>
          <p:nvPr userDrawn="1">
            <p:custDataLst>
              <p:tags r:id="rId1"/>
            </p:custDataLst>
          </p:nvPr>
        </p:nvSpPr>
        <p:spPr bwMode="auto">
          <a:xfrm>
            <a:off x="0" y="0"/>
            <a:ext cx="9144000" cy="6858000"/>
          </a:xfrm>
          <a:prstGeom prst="rect">
            <a:avLst/>
          </a:prstGeom>
          <a:solidFill>
            <a:schemeClr val="bg1"/>
          </a:solidFill>
          <a:ln w="9525">
            <a:solidFill>
              <a:schemeClr val="bg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983222"/>
              </a:solidFill>
            </a:endParaRPr>
          </a:p>
        </p:txBody>
      </p:sp>
      <p:pic>
        <p:nvPicPr>
          <p:cNvPr id="5" name="Picture 4">
            <a:extLst>
              <a:ext uri="{FF2B5EF4-FFF2-40B4-BE49-F238E27FC236}">
                <a16:creationId xmlns:a16="http://schemas.microsoft.com/office/drawing/2014/main" id="{CC3B63EE-C12B-4572-ADF8-908CA6CA5D7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824663" y="152400"/>
            <a:ext cx="1781175"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Image result for premier oil logo">
            <a:extLst>
              <a:ext uri="{FF2B5EF4-FFF2-40B4-BE49-F238E27FC236}">
                <a16:creationId xmlns:a16="http://schemas.microsoft.com/office/drawing/2014/main" id="{9EBD9E22-2286-4451-B791-BD89829F5AA7}"/>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612775" y="312738"/>
            <a:ext cx="2452688"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612775" y="1142984"/>
            <a:ext cx="7993063" cy="936625"/>
          </a:xfrm>
          <a:noFill/>
        </p:spPr>
        <p:txBody>
          <a:bodyPr/>
          <a:lstStyle>
            <a:lvl1pPr>
              <a:defRPr sz="3200" b="1">
                <a:solidFill>
                  <a:srgbClr val="3E0908"/>
                </a:solidFill>
              </a:defRPr>
            </a:lvl1pPr>
          </a:lstStyle>
          <a:p>
            <a:r>
              <a:rPr lang="en-US"/>
              <a:t>Click to edit Master title style</a:t>
            </a:r>
            <a:endParaRPr lang="en-GB" dirty="0"/>
          </a:p>
        </p:txBody>
      </p:sp>
      <p:sp>
        <p:nvSpPr>
          <p:cNvPr id="3075" name="Rectangle 3"/>
          <p:cNvSpPr>
            <a:spLocks noGrp="1" noChangeArrowheads="1"/>
          </p:cNvSpPr>
          <p:nvPr>
            <p:ph type="subTitle" idx="1"/>
          </p:nvPr>
        </p:nvSpPr>
        <p:spPr>
          <a:xfrm>
            <a:off x="5286380" y="2500306"/>
            <a:ext cx="3429024" cy="3500462"/>
          </a:xfrm>
        </p:spPr>
        <p:txBody>
          <a:bodyPr/>
          <a:lstStyle>
            <a:lvl1pPr marL="0" indent="0">
              <a:buFontTx/>
              <a:buNone/>
              <a:defRPr sz="1800">
                <a:solidFill>
                  <a:srgbClr val="3E0908"/>
                </a:solidFill>
              </a:defRPr>
            </a:lvl1pPr>
          </a:lstStyle>
          <a:p>
            <a:r>
              <a:rPr lang="en-US"/>
              <a:t>Click to edit Master subtitle style</a:t>
            </a:r>
            <a:endParaRPr lang="en-GB" dirty="0"/>
          </a:p>
        </p:txBody>
      </p:sp>
    </p:spTree>
    <p:extLst>
      <p:ext uri="{BB962C8B-B14F-4D97-AF65-F5344CB8AC3E}">
        <p14:creationId xmlns:p14="http://schemas.microsoft.com/office/powerpoint/2010/main" val="22040437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B48785-99E5-4253-B971-D960C3ACAB11}"/>
              </a:ext>
            </a:extLst>
          </p:cNvPr>
          <p:cNvSpPr txBox="1">
            <a:spLocks noChangeArrowheads="1"/>
          </p:cNvSpPr>
          <p:nvPr userDrawn="1"/>
        </p:nvSpPr>
        <p:spPr bwMode="auto">
          <a:xfrm>
            <a:off x="4067175" y="6446838"/>
            <a:ext cx="100965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fld id="{C351B8E8-52DE-49EC-9753-C270ABCA004D}" type="slidenum">
              <a:rPr lang="en-GB" altLang="en-US" sz="1100" smtClean="0">
                <a:latin typeface="Calibri" panose="020F0502020204030204" pitchFamily="34" charset="0"/>
              </a:rPr>
              <a:pPr algn="ctr">
                <a:defRPr/>
              </a:pPr>
              <a:t>‹#›</a:t>
            </a:fld>
            <a:endParaRPr lang="en-GB" altLang="en-US" sz="1100">
              <a:latin typeface="Calibri" panose="020F0502020204030204" pitchFamily="34" charset="0"/>
            </a:endParaRPr>
          </a:p>
        </p:txBody>
      </p:sp>
      <p:sp>
        <p:nvSpPr>
          <p:cNvPr id="2" name="Title 1"/>
          <p:cNvSpPr>
            <a:spLocks noGrp="1"/>
          </p:cNvSpPr>
          <p:nvPr>
            <p:ph type="title"/>
          </p:nvPr>
        </p:nvSpPr>
        <p:spPr>
          <a:solidFill>
            <a:srgbClr val="99141B"/>
          </a:solidFill>
          <a:ln>
            <a:noFill/>
          </a:ln>
        </p:spPr>
        <p:txBody>
          <a:bodyPr/>
          <a:lstStyle>
            <a:lvl1pPr>
              <a:defRPr>
                <a:latin typeface="+mj-lt"/>
              </a:defRPr>
            </a:lvl1pPr>
          </a:lstStyle>
          <a:p>
            <a:r>
              <a:rPr lang="en-US"/>
              <a:t>Click to edit Master title style</a:t>
            </a:r>
            <a:endParaRPr lang="en-GB" dirty="0"/>
          </a:p>
        </p:txBody>
      </p:sp>
      <p:sp>
        <p:nvSpPr>
          <p:cNvPr id="3" name="Content Placeholder 2"/>
          <p:cNvSpPr>
            <a:spLocks noGrp="1"/>
          </p:cNvSpPr>
          <p:nvPr>
            <p:ph idx="1"/>
          </p:nvPr>
        </p:nvSpPr>
        <p:spPr>
          <a:xfrm>
            <a:off x="457200" y="1052513"/>
            <a:ext cx="8229600" cy="4464719"/>
          </a:xfrm>
        </p:spPr>
        <p:txBody>
          <a:bodyPr/>
          <a:lstStyle>
            <a:lvl1pPr>
              <a:defRPr>
                <a:solidFill>
                  <a:srgbClr val="99141B"/>
                </a:solidFill>
                <a:latin typeface="+mj-lt"/>
              </a:defRPr>
            </a:lvl1pPr>
            <a:lvl2pPr>
              <a:defRPr>
                <a:solidFill>
                  <a:srgbClr val="99141B"/>
                </a:solidFill>
                <a:latin typeface="+mj-lt"/>
              </a:defRPr>
            </a:lvl2pPr>
            <a:lvl3pPr>
              <a:defRPr>
                <a:solidFill>
                  <a:srgbClr val="99141B"/>
                </a:solidFill>
                <a:latin typeface="+mj-lt"/>
              </a:defRPr>
            </a:lvl3pPr>
            <a:lvl4pPr>
              <a:defRPr>
                <a:solidFill>
                  <a:srgbClr val="99141B"/>
                </a:solidFill>
                <a:latin typeface="+mj-lt"/>
              </a:defRPr>
            </a:lvl4pPr>
            <a:lvl5pPr>
              <a:defRPr>
                <a:solidFill>
                  <a:srgbClr val="99141B"/>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Text Placeholder 8"/>
          <p:cNvSpPr>
            <a:spLocks noGrp="1"/>
          </p:cNvSpPr>
          <p:nvPr>
            <p:ph type="body" sz="quarter" idx="10"/>
          </p:nvPr>
        </p:nvSpPr>
        <p:spPr>
          <a:xfrm>
            <a:off x="755650" y="5733604"/>
            <a:ext cx="7632700" cy="359692"/>
          </a:xfrm>
          <a:solidFill>
            <a:srgbClr val="A7A8AA"/>
          </a:solidFill>
        </p:spPr>
        <p:txBody>
          <a:bodyPr/>
          <a:lstStyle>
            <a:lvl1pPr>
              <a:buNone/>
              <a:defRPr>
                <a:solidFill>
                  <a:srgbClr val="99141B"/>
                </a:solidFill>
                <a:latin typeface="+mj-lt"/>
              </a:defRPr>
            </a:lvl1pPr>
          </a:lstStyle>
          <a:p>
            <a:pPr lvl="0"/>
            <a:r>
              <a:rPr lang="en-US"/>
              <a:t>Click to edit Master text styles</a:t>
            </a:r>
          </a:p>
        </p:txBody>
      </p:sp>
    </p:spTree>
    <p:extLst>
      <p:ext uri="{BB962C8B-B14F-4D97-AF65-F5344CB8AC3E}">
        <p14:creationId xmlns:p14="http://schemas.microsoft.com/office/powerpoint/2010/main" val="3393813624"/>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2C37D7A-3A7C-4495-BE7A-ACFB44964B77}"/>
              </a:ext>
            </a:extLst>
          </p:cNvPr>
          <p:cNvSpPr txBox="1">
            <a:spLocks noChangeArrowheads="1"/>
          </p:cNvSpPr>
          <p:nvPr userDrawn="1"/>
        </p:nvSpPr>
        <p:spPr bwMode="auto">
          <a:xfrm>
            <a:off x="4067175" y="6446838"/>
            <a:ext cx="100965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fld id="{865AE863-3041-433E-84F0-647B88761BF6}" type="slidenum">
              <a:rPr lang="en-GB" altLang="en-US" sz="1100" smtClean="0">
                <a:latin typeface="Calibri" panose="020F0502020204030204" pitchFamily="34" charset="0"/>
              </a:rPr>
              <a:pPr algn="ctr">
                <a:defRPr/>
              </a:pPr>
              <a:t>‹#›</a:t>
            </a:fld>
            <a:endParaRPr lang="en-GB" altLang="en-US" sz="1100">
              <a:latin typeface="Calibri" panose="020F0502020204030204" pitchFamily="34" charset="0"/>
            </a:endParaRPr>
          </a:p>
        </p:txBody>
      </p:sp>
      <p:sp>
        <p:nvSpPr>
          <p:cNvPr id="2" name="Title 1"/>
          <p:cNvSpPr>
            <a:spLocks noGrp="1"/>
          </p:cNvSpPr>
          <p:nvPr>
            <p:ph type="title"/>
          </p:nvPr>
        </p:nvSpPr>
        <p:spPr>
          <a:solidFill>
            <a:srgbClr val="3E0908"/>
          </a:solidFill>
          <a:ln>
            <a:noFill/>
          </a:ln>
        </p:spPr>
        <p:txBody>
          <a:bodyPr/>
          <a:lstStyle>
            <a:lvl1pPr>
              <a:defRPr>
                <a:latin typeface="+mj-lt"/>
              </a:defRPr>
            </a:lvl1pPr>
          </a:lstStyle>
          <a:p>
            <a:r>
              <a:rPr lang="en-US"/>
              <a:t>Click to edit Master title style</a:t>
            </a:r>
            <a:endParaRPr lang="en-GB" dirty="0"/>
          </a:p>
        </p:txBody>
      </p:sp>
      <p:sp>
        <p:nvSpPr>
          <p:cNvPr id="3" name="Content Placeholder 2"/>
          <p:cNvSpPr>
            <a:spLocks noGrp="1"/>
          </p:cNvSpPr>
          <p:nvPr>
            <p:ph idx="1"/>
          </p:nvPr>
        </p:nvSpPr>
        <p:spPr>
          <a:xfrm>
            <a:off x="457200" y="1052513"/>
            <a:ext cx="8229600" cy="4464719"/>
          </a:xfrm>
        </p:spPr>
        <p:txBody>
          <a:bodyPr/>
          <a:lstStyle>
            <a:lvl1pPr>
              <a:defRPr>
                <a:solidFill>
                  <a:srgbClr val="3E0908"/>
                </a:solidFill>
                <a:latin typeface="+mj-lt"/>
              </a:defRPr>
            </a:lvl1pPr>
            <a:lvl2pPr>
              <a:defRPr>
                <a:solidFill>
                  <a:srgbClr val="3E0908"/>
                </a:solidFill>
                <a:latin typeface="+mj-lt"/>
              </a:defRPr>
            </a:lvl2pPr>
            <a:lvl3pPr>
              <a:defRPr>
                <a:solidFill>
                  <a:srgbClr val="3E0908"/>
                </a:solidFill>
                <a:latin typeface="+mj-lt"/>
              </a:defRPr>
            </a:lvl3pPr>
            <a:lvl4pPr>
              <a:defRPr>
                <a:solidFill>
                  <a:srgbClr val="3E0908"/>
                </a:solidFill>
                <a:latin typeface="+mj-lt"/>
              </a:defRPr>
            </a:lvl4pPr>
            <a:lvl5pPr>
              <a:defRPr>
                <a:solidFill>
                  <a:srgbClr val="3E0908"/>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Text Placeholder 8"/>
          <p:cNvSpPr>
            <a:spLocks noGrp="1"/>
          </p:cNvSpPr>
          <p:nvPr>
            <p:ph type="body" sz="quarter" idx="10"/>
          </p:nvPr>
        </p:nvSpPr>
        <p:spPr>
          <a:xfrm>
            <a:off x="755650" y="5733604"/>
            <a:ext cx="7632700" cy="359692"/>
          </a:xfrm>
          <a:solidFill>
            <a:srgbClr val="A7A8AA"/>
          </a:solidFill>
        </p:spPr>
        <p:txBody>
          <a:bodyPr/>
          <a:lstStyle>
            <a:lvl1pPr>
              <a:buNone/>
              <a:defRPr>
                <a:latin typeface="+mj-lt"/>
              </a:defRPr>
            </a:lvl1pPr>
          </a:lstStyle>
          <a:p>
            <a:pPr lvl="0"/>
            <a:r>
              <a:rPr lang="en-US"/>
              <a:t>Click to edit Master text styles</a:t>
            </a:r>
          </a:p>
        </p:txBody>
      </p:sp>
    </p:spTree>
    <p:extLst>
      <p:ext uri="{BB962C8B-B14F-4D97-AF65-F5344CB8AC3E}">
        <p14:creationId xmlns:p14="http://schemas.microsoft.com/office/powerpoint/2010/main" val="304808189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569B4CF-F893-4B7D-91F2-8D50CA2171C5}"/>
              </a:ext>
            </a:extLst>
          </p:cNvPr>
          <p:cNvSpPr txBox="1">
            <a:spLocks noChangeArrowheads="1"/>
          </p:cNvSpPr>
          <p:nvPr userDrawn="1"/>
        </p:nvSpPr>
        <p:spPr bwMode="auto">
          <a:xfrm>
            <a:off x="4067175" y="6446838"/>
            <a:ext cx="100965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fld id="{F94745B5-21B9-40E5-9A5B-F411B8925F14}" type="slidenum">
              <a:rPr lang="en-GB" altLang="en-US" sz="1100" smtClean="0">
                <a:latin typeface="Calibri" panose="020F0502020204030204" pitchFamily="34" charset="0"/>
              </a:rPr>
              <a:pPr algn="ctr">
                <a:defRPr/>
              </a:pPr>
              <a:t>‹#›</a:t>
            </a:fld>
            <a:endParaRPr lang="en-GB" altLang="en-US" sz="1100">
              <a:latin typeface="Calibri" panose="020F0502020204030204" pitchFamily="34" charset="0"/>
            </a:endParaRPr>
          </a:p>
        </p:txBody>
      </p:sp>
      <p:sp>
        <p:nvSpPr>
          <p:cNvPr id="2" name="Title 1"/>
          <p:cNvSpPr>
            <a:spLocks noGrp="1"/>
          </p:cNvSpPr>
          <p:nvPr>
            <p:ph type="title"/>
          </p:nvPr>
        </p:nvSpPr>
        <p:spPr>
          <a:solidFill>
            <a:srgbClr val="ED7703"/>
          </a:solidFill>
          <a:ln>
            <a:noFill/>
          </a:ln>
        </p:spPr>
        <p:txBody>
          <a:bodyPr/>
          <a:lstStyle>
            <a:lvl1pPr>
              <a:defRPr>
                <a:latin typeface="+mj-lt"/>
              </a:defRPr>
            </a:lvl1pPr>
          </a:lstStyle>
          <a:p>
            <a:r>
              <a:rPr lang="en-US"/>
              <a:t>Click to edit Master title style</a:t>
            </a:r>
            <a:endParaRPr lang="en-GB" dirty="0"/>
          </a:p>
        </p:txBody>
      </p:sp>
      <p:sp>
        <p:nvSpPr>
          <p:cNvPr id="3" name="Content Placeholder 2"/>
          <p:cNvSpPr>
            <a:spLocks noGrp="1"/>
          </p:cNvSpPr>
          <p:nvPr>
            <p:ph idx="1"/>
          </p:nvPr>
        </p:nvSpPr>
        <p:spPr>
          <a:xfrm>
            <a:off x="457200" y="1052513"/>
            <a:ext cx="8229600" cy="4464719"/>
          </a:xfrm>
        </p:spPr>
        <p:txBody>
          <a:bodyPr/>
          <a:lstStyle>
            <a:lvl1pPr>
              <a:defRPr>
                <a:solidFill>
                  <a:srgbClr val="3E0908"/>
                </a:solidFill>
                <a:latin typeface="+mj-lt"/>
              </a:defRPr>
            </a:lvl1pPr>
            <a:lvl2pPr>
              <a:defRPr>
                <a:solidFill>
                  <a:srgbClr val="3E0908"/>
                </a:solidFill>
                <a:latin typeface="+mj-lt"/>
              </a:defRPr>
            </a:lvl2pPr>
            <a:lvl3pPr>
              <a:defRPr>
                <a:solidFill>
                  <a:srgbClr val="3E0908"/>
                </a:solidFill>
                <a:latin typeface="+mj-lt"/>
              </a:defRPr>
            </a:lvl3pPr>
            <a:lvl4pPr>
              <a:defRPr>
                <a:solidFill>
                  <a:srgbClr val="3E0908"/>
                </a:solidFill>
                <a:latin typeface="+mj-lt"/>
              </a:defRPr>
            </a:lvl4pPr>
            <a:lvl5pPr>
              <a:defRPr>
                <a:solidFill>
                  <a:srgbClr val="3E0908"/>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Text Placeholder 8"/>
          <p:cNvSpPr>
            <a:spLocks noGrp="1"/>
          </p:cNvSpPr>
          <p:nvPr>
            <p:ph type="body" sz="quarter" idx="10"/>
          </p:nvPr>
        </p:nvSpPr>
        <p:spPr>
          <a:xfrm>
            <a:off x="755650" y="5733604"/>
            <a:ext cx="7632700" cy="359692"/>
          </a:xfrm>
          <a:solidFill>
            <a:srgbClr val="A7A8AA"/>
          </a:solidFill>
        </p:spPr>
        <p:txBody>
          <a:bodyPr/>
          <a:lstStyle>
            <a:lvl1pPr>
              <a:buNone/>
              <a:defRPr>
                <a:latin typeface="+mj-lt"/>
              </a:defRPr>
            </a:lvl1pPr>
          </a:lstStyle>
          <a:p>
            <a:pPr lvl="0"/>
            <a:r>
              <a:rPr lang="en-US"/>
              <a:t>Click to edit Master text styles</a:t>
            </a:r>
          </a:p>
        </p:txBody>
      </p:sp>
    </p:spTree>
    <p:extLst>
      <p:ext uri="{BB962C8B-B14F-4D97-AF65-F5344CB8AC3E}">
        <p14:creationId xmlns:p14="http://schemas.microsoft.com/office/powerpoint/2010/main" val="4194296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865EF5C-1659-4ADF-A998-DED0EB95A1EC}"/>
              </a:ext>
            </a:extLst>
          </p:cNvPr>
          <p:cNvSpPr txBox="1">
            <a:spLocks noChangeArrowheads="1"/>
          </p:cNvSpPr>
          <p:nvPr userDrawn="1"/>
        </p:nvSpPr>
        <p:spPr bwMode="auto">
          <a:xfrm>
            <a:off x="4067175" y="6446838"/>
            <a:ext cx="100965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fld id="{A1B46FCC-634D-4714-BE09-ED7ADA5D8A03}" type="slidenum">
              <a:rPr lang="en-GB" altLang="en-US" sz="1100" smtClean="0">
                <a:latin typeface="Calibri" panose="020F0502020204030204" pitchFamily="34" charset="0"/>
              </a:rPr>
              <a:pPr algn="ctr">
                <a:defRPr/>
              </a:pPr>
              <a:t>‹#›</a:t>
            </a:fld>
            <a:endParaRPr lang="en-GB" altLang="en-US" sz="1100">
              <a:latin typeface="Calibri" panose="020F0502020204030204" pitchFamily="34" charset="0"/>
            </a:endParaRPr>
          </a:p>
        </p:txBody>
      </p:sp>
      <p:pic>
        <p:nvPicPr>
          <p:cNvPr id="5" name="Picture 4">
            <a:extLst>
              <a:ext uri="{FF2B5EF4-FFF2-40B4-BE49-F238E27FC236}">
                <a16:creationId xmlns:a16="http://schemas.microsoft.com/office/drawing/2014/main" id="{7B58A98A-11D6-4EA1-97C6-33512961AE8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824663" y="152400"/>
            <a:ext cx="1781175"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Image result for premier oil logo">
            <a:extLst>
              <a:ext uri="{FF2B5EF4-FFF2-40B4-BE49-F238E27FC236}">
                <a16:creationId xmlns:a16="http://schemas.microsoft.com/office/drawing/2014/main" id="{BDDF0E84-4585-45BE-96FB-4B8EEB301CF8}"/>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12775" y="312738"/>
            <a:ext cx="2452688"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22313" y="4406900"/>
            <a:ext cx="7772400" cy="1362075"/>
          </a:xfrm>
          <a:solidFill>
            <a:srgbClr val="99141B"/>
          </a:solidFill>
        </p:spPr>
        <p:txBody>
          <a:bodyPr anchor="t"/>
          <a:lstStyle>
            <a:lvl1pPr algn="l">
              <a:defRPr sz="4000" b="1" cap="all"/>
            </a:lvl1pPr>
          </a:lstStyle>
          <a:p>
            <a:r>
              <a:rPr lang="en-US"/>
              <a:t>Click to edit Master title style</a:t>
            </a:r>
            <a:endParaRPr lang="en-GB"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C00000"/>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15259924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F2A4799-A3FD-491A-B002-E29FF8BD5F90}"/>
              </a:ext>
            </a:extLst>
          </p:cNvPr>
          <p:cNvSpPr txBox="1">
            <a:spLocks noChangeArrowheads="1"/>
          </p:cNvSpPr>
          <p:nvPr userDrawn="1"/>
        </p:nvSpPr>
        <p:spPr bwMode="auto">
          <a:xfrm>
            <a:off x="4067175" y="6446838"/>
            <a:ext cx="100965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fld id="{0BFAE429-9ABF-47EB-951E-71526F04AD8F}" type="slidenum">
              <a:rPr lang="en-GB" altLang="en-US" sz="1100" smtClean="0">
                <a:latin typeface="Calibri" panose="020F0502020204030204" pitchFamily="34" charset="0"/>
              </a:rPr>
              <a:pPr algn="ctr">
                <a:defRPr/>
              </a:pPr>
              <a:t>‹#›</a:t>
            </a:fld>
            <a:endParaRPr lang="en-GB" altLang="en-US" sz="1100">
              <a:latin typeface="Calibri" panose="020F0502020204030204" pitchFamily="34" charset="0"/>
            </a:endParaRPr>
          </a:p>
        </p:txBody>
      </p:sp>
      <p:pic>
        <p:nvPicPr>
          <p:cNvPr id="5" name="Picture 4">
            <a:extLst>
              <a:ext uri="{FF2B5EF4-FFF2-40B4-BE49-F238E27FC236}">
                <a16:creationId xmlns:a16="http://schemas.microsoft.com/office/drawing/2014/main" id="{474452AA-71BE-4638-81FF-FE290CF30E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824663" y="152400"/>
            <a:ext cx="1781175"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Image result for premier oil logo">
            <a:extLst>
              <a:ext uri="{FF2B5EF4-FFF2-40B4-BE49-F238E27FC236}">
                <a16:creationId xmlns:a16="http://schemas.microsoft.com/office/drawing/2014/main" id="{FC5B17B3-0995-41C8-80A9-699F2D87B4CD}"/>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12775" y="312738"/>
            <a:ext cx="2452688"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22313" y="4406900"/>
            <a:ext cx="7772400" cy="1362075"/>
          </a:xfrm>
          <a:solidFill>
            <a:srgbClr val="3E0908"/>
          </a:solidFill>
        </p:spPr>
        <p:txBody>
          <a:bodyPr anchor="t"/>
          <a:lstStyle>
            <a:lvl1pPr algn="l">
              <a:defRPr sz="4000" b="1" cap="all"/>
            </a:lvl1pPr>
          </a:lstStyle>
          <a:p>
            <a:r>
              <a:rPr lang="en-US"/>
              <a:t>Click to edit Master title style</a:t>
            </a:r>
            <a:endParaRPr lang="en-GB"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54240556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5D0C96C-9767-4926-8817-AA2A2C3FFF25}"/>
              </a:ext>
            </a:extLst>
          </p:cNvPr>
          <p:cNvSpPr txBox="1">
            <a:spLocks noChangeArrowheads="1"/>
          </p:cNvSpPr>
          <p:nvPr userDrawn="1"/>
        </p:nvSpPr>
        <p:spPr bwMode="auto">
          <a:xfrm>
            <a:off x="4067175" y="6446838"/>
            <a:ext cx="100965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fld id="{9EDE7AF0-D7BC-4146-9A9A-2D57EF684A76}" type="slidenum">
              <a:rPr lang="en-GB" altLang="en-US" sz="1100" smtClean="0">
                <a:latin typeface="Calibri" panose="020F0502020204030204" pitchFamily="34" charset="0"/>
              </a:rPr>
              <a:pPr algn="ctr">
                <a:defRPr/>
              </a:pPr>
              <a:t>‹#›</a:t>
            </a:fld>
            <a:endParaRPr lang="en-GB" altLang="en-US" sz="1100">
              <a:latin typeface="Calibri" panose="020F0502020204030204" pitchFamily="34" charset="0"/>
            </a:endParaRPr>
          </a:p>
        </p:txBody>
      </p:sp>
      <p:pic>
        <p:nvPicPr>
          <p:cNvPr id="5" name="Picture 4">
            <a:extLst>
              <a:ext uri="{FF2B5EF4-FFF2-40B4-BE49-F238E27FC236}">
                <a16:creationId xmlns:a16="http://schemas.microsoft.com/office/drawing/2014/main" id="{DCCFFDF1-B696-4C8F-9E7A-1A54DEAC0BC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824663" y="152400"/>
            <a:ext cx="1781175"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Image result for premier oil logo">
            <a:extLst>
              <a:ext uri="{FF2B5EF4-FFF2-40B4-BE49-F238E27FC236}">
                <a16:creationId xmlns:a16="http://schemas.microsoft.com/office/drawing/2014/main" id="{2ABA7F8F-0DCF-40D8-992F-2EEECF8EAA32}"/>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12775" y="312738"/>
            <a:ext cx="2452688"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22313" y="4406900"/>
            <a:ext cx="7772400" cy="1362075"/>
          </a:xfrm>
          <a:solidFill>
            <a:srgbClr val="ED7703"/>
          </a:solidFill>
        </p:spPr>
        <p:txBody>
          <a:bodyPr anchor="t"/>
          <a:lstStyle>
            <a:lvl1pPr algn="l">
              <a:defRPr sz="4000" b="1" cap="all"/>
            </a:lvl1pPr>
          </a:lstStyle>
          <a:p>
            <a:r>
              <a:rPr lang="en-US"/>
              <a:t>Click to edit Master title style</a:t>
            </a:r>
            <a:endParaRPr lang="en-GB"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80225538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4602CA2B-586D-45FA-922B-719759B512A4}"/>
              </a:ext>
            </a:extLst>
          </p:cNvPr>
          <p:cNvCxnSpPr/>
          <p:nvPr>
            <p:custDataLst>
              <p:tags r:id="rId1"/>
            </p:custDataLst>
          </p:nvPr>
        </p:nvCxnSpPr>
        <p:spPr>
          <a:xfrm>
            <a:off x="428625" y="3643313"/>
            <a:ext cx="8286750" cy="0"/>
          </a:xfrm>
          <a:prstGeom prst="line">
            <a:avLst/>
          </a:prstGeom>
          <a:ln w="730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A559E78-D177-4B4A-AE4C-A86725654AD3}"/>
              </a:ext>
            </a:extLst>
          </p:cNvPr>
          <p:cNvCxnSpPr/>
          <p:nvPr>
            <p:custDataLst>
              <p:tags r:id="rId2"/>
            </p:custDataLst>
          </p:nvPr>
        </p:nvCxnSpPr>
        <p:spPr>
          <a:xfrm rot="5400000" flipH="1" flipV="1">
            <a:off x="1928812" y="3643313"/>
            <a:ext cx="5286375" cy="0"/>
          </a:xfrm>
          <a:prstGeom prst="line">
            <a:avLst/>
          </a:prstGeom>
          <a:ln w="730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EB63B5A7-B150-4118-9F76-F17BE643E91C}"/>
              </a:ext>
            </a:extLst>
          </p:cNvPr>
          <p:cNvSpPr txBox="1">
            <a:spLocks noChangeArrowheads="1"/>
          </p:cNvSpPr>
          <p:nvPr userDrawn="1"/>
        </p:nvSpPr>
        <p:spPr bwMode="auto">
          <a:xfrm>
            <a:off x="4067175" y="6446838"/>
            <a:ext cx="100965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fld id="{B5F00B25-DA55-42F3-9758-9D0EB6099670}" type="slidenum">
              <a:rPr lang="en-GB" altLang="en-US" sz="1100" smtClean="0">
                <a:latin typeface="Calibri" panose="020F0502020204030204" pitchFamily="34" charset="0"/>
              </a:rPr>
              <a:pPr algn="ctr">
                <a:defRPr/>
              </a:pPr>
              <a:t>‹#›</a:t>
            </a:fld>
            <a:endParaRPr lang="en-GB" altLang="en-US" sz="1100">
              <a:latin typeface="Calibri" panose="020F0502020204030204" pitchFamily="34" charset="0"/>
            </a:endParaRPr>
          </a:p>
        </p:txBody>
      </p:sp>
      <p:sp>
        <p:nvSpPr>
          <p:cNvPr id="2" name="Title 1"/>
          <p:cNvSpPr>
            <a:spLocks noGrp="1"/>
          </p:cNvSpPr>
          <p:nvPr>
            <p:ph type="title"/>
          </p:nvPr>
        </p:nvSpPr>
        <p:spPr>
          <a:solidFill>
            <a:srgbClr val="2B2C2D"/>
          </a:solidFill>
        </p:spPr>
        <p:txBody>
          <a:bodyPr/>
          <a:lstStyle>
            <a:lvl1pPr>
              <a:defRPr>
                <a:latin typeface="+mj-lt"/>
              </a:defRPr>
            </a:lvl1pPr>
          </a:lstStyle>
          <a:p>
            <a:r>
              <a:rPr lang="en-US"/>
              <a:t>Click to edit Master title style</a:t>
            </a:r>
            <a:endParaRPr lang="en-GB"/>
          </a:p>
        </p:txBody>
      </p:sp>
      <p:sp>
        <p:nvSpPr>
          <p:cNvPr id="3" name="Content Placeholder 2"/>
          <p:cNvSpPr>
            <a:spLocks noGrp="1"/>
          </p:cNvSpPr>
          <p:nvPr>
            <p:ph sz="half" idx="1"/>
          </p:nvPr>
        </p:nvSpPr>
        <p:spPr>
          <a:xfrm>
            <a:off x="457200" y="1052513"/>
            <a:ext cx="4038600" cy="2519363"/>
          </a:xfrm>
        </p:spPr>
        <p:txBody>
          <a:bodyPr/>
          <a:lstStyle>
            <a:lvl1pPr>
              <a:defRPr sz="2800">
                <a:solidFill>
                  <a:srgbClr val="333333"/>
                </a:solidFill>
                <a:latin typeface="+mj-lt"/>
              </a:defRPr>
            </a:lvl1pPr>
            <a:lvl2pPr>
              <a:defRPr sz="2400">
                <a:solidFill>
                  <a:srgbClr val="333333"/>
                </a:solidFill>
                <a:latin typeface="+mj-lt"/>
              </a:defRPr>
            </a:lvl2pPr>
            <a:lvl3pPr>
              <a:defRPr sz="2000">
                <a:solidFill>
                  <a:srgbClr val="333333"/>
                </a:solidFill>
                <a:latin typeface="+mj-lt"/>
              </a:defRPr>
            </a:lvl3pPr>
            <a:lvl4pPr>
              <a:defRPr sz="1800">
                <a:solidFill>
                  <a:srgbClr val="333333"/>
                </a:solidFill>
                <a:latin typeface="+mj-lt"/>
              </a:defRPr>
            </a:lvl4pPr>
            <a:lvl5pPr>
              <a:defRPr sz="1800">
                <a:solidFill>
                  <a:srgbClr val="333333"/>
                </a:solidFill>
                <a:latin typeface="+mj-l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Content Placeholder 2"/>
          <p:cNvSpPr>
            <a:spLocks noGrp="1"/>
          </p:cNvSpPr>
          <p:nvPr>
            <p:ph sz="half" idx="10"/>
          </p:nvPr>
        </p:nvSpPr>
        <p:spPr>
          <a:xfrm>
            <a:off x="461962" y="3714752"/>
            <a:ext cx="4038600" cy="2519363"/>
          </a:xfrm>
        </p:spPr>
        <p:txBody>
          <a:bodyPr/>
          <a:lstStyle>
            <a:lvl1pPr>
              <a:defRPr sz="2800">
                <a:solidFill>
                  <a:srgbClr val="333333"/>
                </a:solidFill>
                <a:latin typeface="+mj-lt"/>
              </a:defRPr>
            </a:lvl1pPr>
            <a:lvl2pPr>
              <a:defRPr sz="2400">
                <a:solidFill>
                  <a:srgbClr val="333333"/>
                </a:solidFill>
                <a:latin typeface="+mj-lt"/>
              </a:defRPr>
            </a:lvl2pPr>
            <a:lvl3pPr>
              <a:defRPr sz="2000">
                <a:solidFill>
                  <a:srgbClr val="333333"/>
                </a:solidFill>
                <a:latin typeface="+mj-lt"/>
              </a:defRPr>
            </a:lvl3pPr>
            <a:lvl4pPr>
              <a:defRPr sz="1800">
                <a:solidFill>
                  <a:srgbClr val="333333"/>
                </a:solidFill>
                <a:latin typeface="+mj-lt"/>
              </a:defRPr>
            </a:lvl4pPr>
            <a:lvl5pPr>
              <a:defRPr sz="1800">
                <a:solidFill>
                  <a:srgbClr val="333333"/>
                </a:solidFill>
                <a:latin typeface="+mj-l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Content Placeholder 2"/>
          <p:cNvSpPr>
            <a:spLocks noGrp="1"/>
          </p:cNvSpPr>
          <p:nvPr>
            <p:ph sz="half" idx="11"/>
          </p:nvPr>
        </p:nvSpPr>
        <p:spPr>
          <a:xfrm>
            <a:off x="4672042" y="1033480"/>
            <a:ext cx="4038600" cy="2519363"/>
          </a:xfrm>
          <a:ln w="127000">
            <a:noFill/>
            <a:prstDash val="sysDash"/>
          </a:ln>
        </p:spPr>
        <p:txBody>
          <a:bodyPr/>
          <a:lstStyle>
            <a:lvl1pPr>
              <a:defRPr sz="2800">
                <a:solidFill>
                  <a:srgbClr val="333333"/>
                </a:solidFill>
                <a:latin typeface="+mj-lt"/>
              </a:defRPr>
            </a:lvl1pPr>
            <a:lvl2pPr>
              <a:defRPr sz="2400">
                <a:solidFill>
                  <a:srgbClr val="333333"/>
                </a:solidFill>
                <a:latin typeface="+mj-lt"/>
              </a:defRPr>
            </a:lvl2pPr>
            <a:lvl3pPr>
              <a:defRPr sz="2000">
                <a:solidFill>
                  <a:srgbClr val="333333"/>
                </a:solidFill>
                <a:latin typeface="+mj-lt"/>
              </a:defRPr>
            </a:lvl3pPr>
            <a:lvl4pPr>
              <a:defRPr sz="1800">
                <a:solidFill>
                  <a:srgbClr val="333333"/>
                </a:solidFill>
                <a:latin typeface="+mj-lt"/>
              </a:defRPr>
            </a:lvl4pPr>
            <a:lvl5pPr>
              <a:defRPr sz="1800">
                <a:solidFill>
                  <a:srgbClr val="333333"/>
                </a:solidFill>
                <a:latin typeface="+mj-l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Content Placeholder 2"/>
          <p:cNvSpPr>
            <a:spLocks noGrp="1"/>
          </p:cNvSpPr>
          <p:nvPr>
            <p:ph sz="half" idx="12"/>
          </p:nvPr>
        </p:nvSpPr>
        <p:spPr>
          <a:xfrm>
            <a:off x="4676804" y="3695719"/>
            <a:ext cx="4038600" cy="2519363"/>
          </a:xfrm>
        </p:spPr>
        <p:txBody>
          <a:bodyPr/>
          <a:lstStyle>
            <a:lvl1pPr>
              <a:defRPr sz="2800">
                <a:solidFill>
                  <a:srgbClr val="333333"/>
                </a:solidFill>
                <a:latin typeface="+mj-lt"/>
              </a:defRPr>
            </a:lvl1pPr>
            <a:lvl2pPr>
              <a:defRPr sz="2400">
                <a:solidFill>
                  <a:srgbClr val="333333"/>
                </a:solidFill>
                <a:latin typeface="+mj-lt"/>
              </a:defRPr>
            </a:lvl2pPr>
            <a:lvl3pPr>
              <a:defRPr sz="2000">
                <a:solidFill>
                  <a:srgbClr val="333333"/>
                </a:solidFill>
                <a:latin typeface="+mj-lt"/>
              </a:defRPr>
            </a:lvl3pPr>
            <a:lvl4pPr>
              <a:defRPr sz="1800">
                <a:solidFill>
                  <a:srgbClr val="333333"/>
                </a:solidFill>
                <a:latin typeface="+mj-lt"/>
              </a:defRPr>
            </a:lvl4pPr>
            <a:lvl5pPr>
              <a:defRPr sz="1800">
                <a:solidFill>
                  <a:srgbClr val="333333"/>
                </a:solidFill>
                <a:latin typeface="+mj-l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207324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86854"/>
            <a:ext cx="8229600" cy="649287"/>
          </a:xfrm>
          <a:solidFill>
            <a:schemeClr val="tx1"/>
          </a:solidFill>
          <a:ln>
            <a:noFill/>
          </a:ln>
        </p:spPr>
        <p:txBody>
          <a:bodyPr/>
          <a:lstStyle>
            <a:lvl1pPr>
              <a:defRPr>
                <a:latin typeface="+mj-lt"/>
              </a:defRPr>
            </a:lvl1pPr>
          </a:lstStyle>
          <a:p>
            <a:r>
              <a:rPr lang="en-US"/>
              <a:t>Click to edit Master title style</a:t>
            </a:r>
            <a:endParaRPr lang="en-GB" dirty="0"/>
          </a:p>
        </p:txBody>
      </p:sp>
      <p:sp>
        <p:nvSpPr>
          <p:cNvPr id="3" name="Content Placeholder 2"/>
          <p:cNvSpPr>
            <a:spLocks noGrp="1"/>
          </p:cNvSpPr>
          <p:nvPr>
            <p:ph idx="1"/>
          </p:nvPr>
        </p:nvSpPr>
        <p:spPr>
          <a:xfrm>
            <a:off x="457200" y="1052513"/>
            <a:ext cx="8229600" cy="4464719"/>
          </a:xfrm>
        </p:spPr>
        <p:txBody>
          <a:bodyPr/>
          <a:lstStyle>
            <a:lvl1pPr>
              <a:buClr>
                <a:schemeClr val="accent1"/>
              </a:buClr>
              <a:defRPr>
                <a:solidFill>
                  <a:schemeClr val="tx1"/>
                </a:solidFill>
                <a:latin typeface="+mj-lt"/>
              </a:defRPr>
            </a:lvl1pPr>
            <a:lvl2pPr>
              <a:buClr>
                <a:schemeClr val="accent1"/>
              </a:buClr>
              <a:defRPr>
                <a:solidFill>
                  <a:schemeClr val="tx1"/>
                </a:solidFill>
                <a:latin typeface="+mj-lt"/>
              </a:defRPr>
            </a:lvl2pPr>
            <a:lvl3pPr>
              <a:buClr>
                <a:schemeClr val="accent1"/>
              </a:buClr>
              <a:defRPr>
                <a:solidFill>
                  <a:schemeClr val="tx1"/>
                </a:solidFill>
                <a:latin typeface="+mj-lt"/>
              </a:defRPr>
            </a:lvl3pPr>
            <a:lvl4pPr>
              <a:buClr>
                <a:schemeClr val="accent1"/>
              </a:buClr>
              <a:defRPr>
                <a:solidFill>
                  <a:schemeClr val="tx1"/>
                </a:solidFill>
                <a:latin typeface="+mj-lt"/>
              </a:defRPr>
            </a:lvl4pPr>
            <a:lvl5pPr>
              <a:buClr>
                <a:schemeClr val="accent1"/>
              </a:buClr>
              <a:defRPr>
                <a:solidFill>
                  <a:schemeClr val="tx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Text Placeholder 8"/>
          <p:cNvSpPr>
            <a:spLocks noGrp="1"/>
          </p:cNvSpPr>
          <p:nvPr>
            <p:ph type="body" sz="quarter" idx="10"/>
          </p:nvPr>
        </p:nvSpPr>
        <p:spPr>
          <a:xfrm>
            <a:off x="457200" y="5733604"/>
            <a:ext cx="8229600" cy="359692"/>
          </a:xfrm>
          <a:noFill/>
        </p:spPr>
        <p:txBody>
          <a:bodyPr/>
          <a:lstStyle>
            <a:lvl1pPr>
              <a:buNone/>
              <a:defRPr>
                <a:solidFill>
                  <a:srgbClr val="ED7703"/>
                </a:solidFill>
                <a:latin typeface="+mj-lt"/>
              </a:defRPr>
            </a:lvl1pPr>
          </a:lstStyle>
          <a:p>
            <a:pPr lvl="0"/>
            <a:r>
              <a:rPr lang="en-US"/>
              <a:t>Click to edit Master text styles</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218" y="6237312"/>
            <a:ext cx="1187624" cy="581178"/>
          </a:xfrm>
          <a:prstGeom prst="rect">
            <a:avLst/>
          </a:prstGeom>
        </p:spPr>
      </p:pic>
    </p:spTree>
    <p:extLst>
      <p:ext uri="{BB962C8B-B14F-4D97-AF65-F5344CB8AC3E}">
        <p14:creationId xmlns:p14="http://schemas.microsoft.com/office/powerpoint/2010/main" val="324259074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74CC402-952C-4D52-82EE-BDE644B308B2}"/>
              </a:ext>
            </a:extLst>
          </p:cNvPr>
          <p:cNvSpPr txBox="1">
            <a:spLocks/>
          </p:cNvSpPr>
          <p:nvPr>
            <p:custDataLst>
              <p:tags r:id="rId1"/>
            </p:custDataLst>
          </p:nvPr>
        </p:nvSpPr>
        <p:spPr bwMode="auto">
          <a:xfrm>
            <a:off x="4643438" y="214313"/>
            <a:ext cx="4049712" cy="649287"/>
          </a:xfrm>
          <a:prstGeom prst="rect">
            <a:avLst/>
          </a:prstGeom>
          <a:solidFill>
            <a:srgbClr val="2B2C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GB" sz="2800">
                <a:solidFill>
                  <a:schemeClr val="bg1"/>
                </a:solidFill>
                <a:latin typeface="Calibri" pitchFamily="34" charset="0"/>
                <a:cs typeface="+mn-cs"/>
              </a:rPr>
              <a:t>Click to edit Master title style</a:t>
            </a:r>
          </a:p>
        </p:txBody>
      </p:sp>
      <p:sp>
        <p:nvSpPr>
          <p:cNvPr id="6" name="TextBox 5">
            <a:extLst>
              <a:ext uri="{FF2B5EF4-FFF2-40B4-BE49-F238E27FC236}">
                <a16:creationId xmlns:a16="http://schemas.microsoft.com/office/drawing/2014/main" id="{36667CD2-2D1B-44E8-A492-7300A2D95E20}"/>
              </a:ext>
            </a:extLst>
          </p:cNvPr>
          <p:cNvSpPr txBox="1">
            <a:spLocks noChangeArrowheads="1"/>
          </p:cNvSpPr>
          <p:nvPr userDrawn="1"/>
        </p:nvSpPr>
        <p:spPr bwMode="auto">
          <a:xfrm>
            <a:off x="4067175" y="6446838"/>
            <a:ext cx="100965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fld id="{761CC020-2074-4B96-907F-9D745FA4E025}" type="slidenum">
              <a:rPr lang="en-GB" altLang="en-US" sz="1100" smtClean="0">
                <a:latin typeface="Calibri" panose="020F0502020204030204" pitchFamily="34" charset="0"/>
              </a:rPr>
              <a:pPr algn="ctr">
                <a:defRPr/>
              </a:pPr>
              <a:t>‹#›</a:t>
            </a:fld>
            <a:endParaRPr lang="en-GB" altLang="en-US" sz="1100">
              <a:latin typeface="Calibri" panose="020F0502020204030204" pitchFamily="34" charset="0"/>
            </a:endParaRPr>
          </a:p>
        </p:txBody>
      </p:sp>
      <p:sp>
        <p:nvSpPr>
          <p:cNvPr id="2" name="Title 1"/>
          <p:cNvSpPr>
            <a:spLocks noGrp="1"/>
          </p:cNvSpPr>
          <p:nvPr>
            <p:ph type="title"/>
          </p:nvPr>
        </p:nvSpPr>
        <p:spPr>
          <a:xfrm>
            <a:off x="458788" y="188913"/>
            <a:ext cx="4049712" cy="649287"/>
          </a:xfrm>
          <a:solidFill>
            <a:srgbClr val="2B2C2D"/>
          </a:solidFill>
        </p:spPr>
        <p:txBody>
          <a:bodyPr/>
          <a:lstStyle>
            <a:lvl1pPr>
              <a:defRPr>
                <a:latin typeface="+mj-lt"/>
              </a:defRPr>
            </a:lvl1pPr>
          </a:lstStyle>
          <a:p>
            <a:r>
              <a:rPr lang="en-US"/>
              <a:t>Click to edit Master title style</a:t>
            </a:r>
            <a:endParaRPr lang="en-GB" dirty="0"/>
          </a:p>
        </p:txBody>
      </p:sp>
      <p:sp>
        <p:nvSpPr>
          <p:cNvPr id="3" name="Content Placeholder 2"/>
          <p:cNvSpPr>
            <a:spLocks noGrp="1"/>
          </p:cNvSpPr>
          <p:nvPr>
            <p:ph sz="half" idx="1"/>
          </p:nvPr>
        </p:nvSpPr>
        <p:spPr>
          <a:xfrm>
            <a:off x="457200" y="1052512"/>
            <a:ext cx="4038600" cy="5448321"/>
          </a:xfrm>
        </p:spPr>
        <p:txBody>
          <a:bodyPr/>
          <a:lstStyle>
            <a:lvl1pPr>
              <a:defRPr sz="2800">
                <a:solidFill>
                  <a:srgbClr val="333333"/>
                </a:solidFill>
                <a:latin typeface="+mj-lt"/>
              </a:defRPr>
            </a:lvl1pPr>
            <a:lvl2pPr>
              <a:defRPr sz="2400">
                <a:solidFill>
                  <a:srgbClr val="333333"/>
                </a:solidFill>
                <a:latin typeface="+mj-lt"/>
              </a:defRPr>
            </a:lvl2pPr>
            <a:lvl3pPr>
              <a:defRPr sz="2000">
                <a:solidFill>
                  <a:srgbClr val="333333"/>
                </a:solidFill>
                <a:latin typeface="+mj-lt"/>
              </a:defRPr>
            </a:lvl3pPr>
            <a:lvl4pPr>
              <a:defRPr sz="1800">
                <a:solidFill>
                  <a:srgbClr val="333333"/>
                </a:solidFill>
                <a:latin typeface="+mj-lt"/>
              </a:defRPr>
            </a:lvl4pPr>
            <a:lvl5pPr>
              <a:defRPr sz="1800">
                <a:solidFill>
                  <a:srgbClr val="333333"/>
                </a:solidFill>
                <a:latin typeface="+mj-l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648200" y="1052512"/>
            <a:ext cx="4038600" cy="5448321"/>
          </a:xfrm>
        </p:spPr>
        <p:txBody>
          <a:bodyPr/>
          <a:lstStyle>
            <a:lvl1pPr>
              <a:defRPr sz="2800">
                <a:solidFill>
                  <a:srgbClr val="333333"/>
                </a:solidFill>
                <a:latin typeface="+mj-lt"/>
              </a:defRPr>
            </a:lvl1pPr>
            <a:lvl2pPr>
              <a:defRPr sz="2400">
                <a:solidFill>
                  <a:srgbClr val="333333"/>
                </a:solidFill>
                <a:latin typeface="+mj-lt"/>
              </a:defRPr>
            </a:lvl2pPr>
            <a:lvl3pPr>
              <a:defRPr sz="2000">
                <a:solidFill>
                  <a:srgbClr val="333333"/>
                </a:solidFill>
                <a:latin typeface="+mj-lt"/>
              </a:defRPr>
            </a:lvl3pPr>
            <a:lvl4pPr>
              <a:defRPr sz="1800">
                <a:solidFill>
                  <a:srgbClr val="333333"/>
                </a:solidFill>
                <a:latin typeface="+mj-lt"/>
              </a:defRPr>
            </a:lvl4pPr>
            <a:lvl5pPr>
              <a:defRPr sz="1800">
                <a:solidFill>
                  <a:srgbClr val="333333"/>
                </a:solidFill>
                <a:latin typeface="+mj-l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43656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24D3561-7C05-4A1F-BB31-0C743DBE04AF}"/>
              </a:ext>
            </a:extLst>
          </p:cNvPr>
          <p:cNvSpPr txBox="1">
            <a:spLocks noChangeArrowheads="1"/>
          </p:cNvSpPr>
          <p:nvPr userDrawn="1"/>
        </p:nvSpPr>
        <p:spPr bwMode="auto">
          <a:xfrm>
            <a:off x="4067175" y="6446838"/>
            <a:ext cx="100965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fld id="{30077711-AE9D-4CA1-AC58-CC495A406A0C}" type="slidenum">
              <a:rPr lang="en-GB" altLang="en-US" sz="1100" smtClean="0">
                <a:latin typeface="Calibri" panose="020F0502020204030204" pitchFamily="34" charset="0"/>
              </a:rPr>
              <a:pPr algn="ctr">
                <a:defRPr/>
              </a:pPr>
              <a:t>‹#›</a:t>
            </a:fld>
            <a:endParaRPr lang="en-GB" altLang="en-US" sz="1100">
              <a:latin typeface="Calibri" panose="020F0502020204030204" pitchFamily="34" charset="0"/>
            </a:endParaRPr>
          </a:p>
        </p:txBody>
      </p:sp>
      <p:sp>
        <p:nvSpPr>
          <p:cNvPr id="2" name="Title 1"/>
          <p:cNvSpPr>
            <a:spLocks noGrp="1"/>
          </p:cNvSpPr>
          <p:nvPr>
            <p:ph type="title"/>
          </p:nvPr>
        </p:nvSpPr>
        <p:spPr>
          <a:xfrm>
            <a:off x="457200" y="274638"/>
            <a:ext cx="8229600" cy="1143000"/>
          </a:xfrm>
          <a:solidFill>
            <a:srgbClr val="2B2C2D"/>
          </a:solidFill>
        </p:spPr>
        <p:txBody>
          <a:bodyPr/>
          <a:lstStyle>
            <a:lvl1pPr>
              <a:defRPr>
                <a:latin typeface="+mj-lt"/>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rgbClr val="333333"/>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solidFill>
                  <a:srgbClr val="333333"/>
                </a:solidFill>
                <a:latin typeface="+mj-lt"/>
              </a:defRPr>
            </a:lvl1pPr>
            <a:lvl2pPr>
              <a:defRPr sz="2000">
                <a:solidFill>
                  <a:srgbClr val="333333"/>
                </a:solidFill>
                <a:latin typeface="+mj-lt"/>
              </a:defRPr>
            </a:lvl2pPr>
            <a:lvl3pPr>
              <a:defRPr sz="1800">
                <a:solidFill>
                  <a:srgbClr val="333333"/>
                </a:solidFill>
                <a:latin typeface="+mj-lt"/>
              </a:defRPr>
            </a:lvl3pPr>
            <a:lvl4pPr>
              <a:defRPr sz="1600">
                <a:solidFill>
                  <a:srgbClr val="333333"/>
                </a:solidFill>
                <a:latin typeface="+mj-lt"/>
              </a:defRPr>
            </a:lvl4pPr>
            <a:lvl5pPr>
              <a:defRPr sz="1600">
                <a:solidFill>
                  <a:srgbClr val="333333"/>
                </a:solidFill>
                <a:latin typeface="+mj-lt"/>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solidFill>
                  <a:srgbClr val="333333"/>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solidFill>
                  <a:srgbClr val="333333"/>
                </a:solidFill>
                <a:latin typeface="+mj-lt"/>
              </a:defRPr>
            </a:lvl1pPr>
            <a:lvl2pPr>
              <a:defRPr sz="2000">
                <a:solidFill>
                  <a:srgbClr val="333333"/>
                </a:solidFill>
                <a:latin typeface="+mj-lt"/>
              </a:defRPr>
            </a:lvl2pPr>
            <a:lvl3pPr>
              <a:defRPr sz="1800">
                <a:solidFill>
                  <a:srgbClr val="333333"/>
                </a:solidFill>
                <a:latin typeface="+mj-lt"/>
              </a:defRPr>
            </a:lvl3pPr>
            <a:lvl4pPr>
              <a:defRPr sz="1600">
                <a:solidFill>
                  <a:srgbClr val="333333"/>
                </a:solidFill>
                <a:latin typeface="+mj-lt"/>
              </a:defRPr>
            </a:lvl4pPr>
            <a:lvl5pPr>
              <a:defRPr sz="1600">
                <a:solidFill>
                  <a:srgbClr val="333333"/>
                </a:solidFill>
                <a:latin typeface="+mj-lt"/>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63838008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CBBFF6D-4331-45C0-B217-DD8D4008614E}"/>
              </a:ext>
            </a:extLst>
          </p:cNvPr>
          <p:cNvSpPr txBox="1">
            <a:spLocks noChangeArrowheads="1"/>
          </p:cNvSpPr>
          <p:nvPr userDrawn="1"/>
        </p:nvSpPr>
        <p:spPr bwMode="auto">
          <a:xfrm>
            <a:off x="4067175" y="6446838"/>
            <a:ext cx="100965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fld id="{F4585E95-A48E-4938-9928-10070DACDC3B}" type="slidenum">
              <a:rPr lang="en-GB" altLang="en-US" sz="1100" smtClean="0">
                <a:latin typeface="Calibri" panose="020F0502020204030204" pitchFamily="34" charset="0"/>
              </a:rPr>
              <a:pPr algn="ctr">
                <a:defRPr/>
              </a:pPr>
              <a:t>‹#›</a:t>
            </a:fld>
            <a:endParaRPr lang="en-GB" altLang="en-US" sz="1100">
              <a:latin typeface="Calibri" panose="020F0502020204030204" pitchFamily="34" charset="0"/>
            </a:endParaRPr>
          </a:p>
        </p:txBody>
      </p:sp>
      <p:sp>
        <p:nvSpPr>
          <p:cNvPr id="2" name="Title 1"/>
          <p:cNvSpPr>
            <a:spLocks noGrp="1"/>
          </p:cNvSpPr>
          <p:nvPr>
            <p:ph type="title"/>
          </p:nvPr>
        </p:nvSpPr>
        <p:spPr>
          <a:solidFill>
            <a:srgbClr val="2B2C2D"/>
          </a:solidFill>
        </p:spPr>
        <p:txBody>
          <a:bodyPr/>
          <a:lstStyle/>
          <a:p>
            <a:r>
              <a:rPr lang="en-US"/>
              <a:t>Click to edit Master title style</a:t>
            </a:r>
            <a:endParaRPr lang="en-GB"/>
          </a:p>
        </p:txBody>
      </p:sp>
    </p:spTree>
    <p:extLst>
      <p:ext uri="{BB962C8B-B14F-4D97-AF65-F5344CB8AC3E}">
        <p14:creationId xmlns:p14="http://schemas.microsoft.com/office/powerpoint/2010/main" val="254420715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102231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8E2CBF8-0550-466A-89E9-BDE7D0676525}"/>
              </a:ext>
            </a:extLst>
          </p:cNvPr>
          <p:cNvSpPr txBox="1">
            <a:spLocks noChangeArrowheads="1"/>
          </p:cNvSpPr>
          <p:nvPr userDrawn="1"/>
        </p:nvSpPr>
        <p:spPr bwMode="auto">
          <a:xfrm>
            <a:off x="4067175" y="6446838"/>
            <a:ext cx="100965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fld id="{0251CBA9-A098-4928-BB2C-56CE7F017B4C}" type="slidenum">
              <a:rPr lang="en-GB" altLang="en-US" sz="1100" smtClean="0">
                <a:latin typeface="Calibri" panose="020F0502020204030204" pitchFamily="34" charset="0"/>
              </a:rPr>
              <a:pPr algn="ctr">
                <a:defRPr/>
              </a:pPr>
              <a:t>‹#›</a:t>
            </a:fld>
            <a:endParaRPr lang="en-GB" altLang="en-US" sz="1100">
              <a:latin typeface="Calibri" panose="020F0502020204030204" pitchFamily="34" charset="0"/>
            </a:endParaRPr>
          </a:p>
        </p:txBody>
      </p:sp>
      <p:sp>
        <p:nvSpPr>
          <p:cNvPr id="2" name="Title 1"/>
          <p:cNvSpPr>
            <a:spLocks noGrp="1"/>
          </p:cNvSpPr>
          <p:nvPr>
            <p:ph type="title"/>
          </p:nvPr>
        </p:nvSpPr>
        <p:spPr>
          <a:xfrm>
            <a:off x="457200" y="273050"/>
            <a:ext cx="3008313" cy="1162050"/>
          </a:xfrm>
          <a:solidFill>
            <a:srgbClr val="2B2C2D"/>
          </a:solidFill>
        </p:spPr>
        <p:txBody>
          <a:bodyPr anchor="b"/>
          <a:lstStyle>
            <a:lvl1pPr algn="l">
              <a:defRPr sz="2000" b="1">
                <a:latin typeface="+mj-lt"/>
              </a:defRPr>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atin typeface="+mj-lt"/>
              </a:defRPr>
            </a:lvl1pPr>
            <a:lvl2pPr>
              <a:defRPr sz="2800">
                <a:latin typeface="+mj-lt"/>
              </a:defRPr>
            </a:lvl2pPr>
            <a:lvl3pPr>
              <a:defRPr sz="2400">
                <a:latin typeface="+mj-lt"/>
              </a:defRPr>
            </a:lvl3pPr>
            <a:lvl4pPr>
              <a:defRPr sz="2000">
                <a:latin typeface="+mj-lt"/>
              </a:defRPr>
            </a:lvl4pPr>
            <a:lvl5pPr>
              <a:defRPr sz="2000">
                <a:latin typeface="+mj-lt"/>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34346828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27D8EED-1DDC-44A7-9F4B-E45E28804D6E}"/>
              </a:ext>
            </a:extLst>
          </p:cNvPr>
          <p:cNvSpPr txBox="1">
            <a:spLocks noChangeArrowheads="1"/>
          </p:cNvSpPr>
          <p:nvPr userDrawn="1"/>
        </p:nvSpPr>
        <p:spPr bwMode="auto">
          <a:xfrm>
            <a:off x="4067175" y="6446838"/>
            <a:ext cx="100965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fld id="{A0B23EA8-3054-43BE-8B59-70B0EB59C3DA}" type="slidenum">
              <a:rPr lang="en-GB" altLang="en-US" sz="1100" smtClean="0">
                <a:latin typeface="Calibri" panose="020F0502020204030204" pitchFamily="34" charset="0"/>
              </a:rPr>
              <a:pPr algn="ctr">
                <a:defRPr/>
              </a:pPr>
              <a:t>‹#›</a:t>
            </a:fld>
            <a:endParaRPr lang="en-GB" altLang="en-US" sz="1100">
              <a:latin typeface="Calibri" panose="020F0502020204030204" pitchFamily="34" charset="0"/>
            </a:endParaRPr>
          </a:p>
        </p:txBody>
      </p:sp>
      <p:sp>
        <p:nvSpPr>
          <p:cNvPr id="2" name="Title 1"/>
          <p:cNvSpPr>
            <a:spLocks noGrp="1"/>
          </p:cNvSpPr>
          <p:nvPr>
            <p:ph type="title"/>
          </p:nvPr>
        </p:nvSpPr>
        <p:spPr>
          <a:xfrm>
            <a:off x="1792288" y="4800600"/>
            <a:ext cx="5486400" cy="566738"/>
          </a:xfrm>
          <a:solidFill>
            <a:srgbClr val="2B2C2D"/>
          </a:solidFill>
        </p:spPr>
        <p:txBody>
          <a:bodyPr anchor="b"/>
          <a:lstStyle>
            <a:lvl1pPr algn="l">
              <a:defRPr sz="2000" b="1">
                <a:latin typeface="+mj-lt"/>
              </a:defRPr>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atin typeface="+mj-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86836902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045B82F-A2C0-436C-AA98-389E1E9D2211}"/>
              </a:ext>
            </a:extLst>
          </p:cNvPr>
          <p:cNvSpPr txBox="1">
            <a:spLocks noChangeArrowheads="1"/>
          </p:cNvSpPr>
          <p:nvPr userDrawn="1"/>
        </p:nvSpPr>
        <p:spPr bwMode="auto">
          <a:xfrm>
            <a:off x="4067175" y="6446838"/>
            <a:ext cx="100965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fld id="{FCDBAB9C-79B7-4E10-8A0A-D57ECEAD0B8D}" type="slidenum">
              <a:rPr lang="en-GB" altLang="en-US" sz="1100" smtClean="0">
                <a:latin typeface="Calibri" panose="020F0502020204030204" pitchFamily="34" charset="0"/>
              </a:rPr>
              <a:pPr algn="ctr">
                <a:defRPr/>
              </a:pPr>
              <a:t>‹#›</a:t>
            </a:fld>
            <a:endParaRPr lang="en-GB" altLang="en-US" sz="1100">
              <a:latin typeface="Calibri" panose="020F0502020204030204" pitchFamily="34" charset="0"/>
            </a:endParaRPr>
          </a:p>
        </p:txBody>
      </p:sp>
      <p:sp>
        <p:nvSpPr>
          <p:cNvPr id="2" name="Title 1"/>
          <p:cNvSpPr>
            <a:spLocks noGrp="1"/>
          </p:cNvSpPr>
          <p:nvPr>
            <p:ph type="title"/>
          </p:nvPr>
        </p:nvSpPr>
        <p:spPr>
          <a:solidFill>
            <a:srgbClr val="2B2C2D"/>
          </a:solidFill>
        </p:spPr>
        <p:txBody>
          <a:bodyPr/>
          <a:lstStyle>
            <a:lvl1pPr>
              <a:defRPr>
                <a:latin typeface="+mj-lt"/>
              </a:defRPr>
            </a:lvl1p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2989459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4262A3-D972-4496-A14B-4922FD7F7A82}"/>
              </a:ext>
            </a:extLst>
          </p:cNvPr>
          <p:cNvSpPr txBox="1">
            <a:spLocks noChangeArrowheads="1"/>
          </p:cNvSpPr>
          <p:nvPr userDrawn="1"/>
        </p:nvSpPr>
        <p:spPr bwMode="auto">
          <a:xfrm>
            <a:off x="4067175" y="6446838"/>
            <a:ext cx="100965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fld id="{1A2C4341-159B-4E89-AAD5-7B604529087B}" type="slidenum">
              <a:rPr lang="en-GB" altLang="en-US" sz="1100" smtClean="0">
                <a:latin typeface="Calibri" panose="020F0502020204030204" pitchFamily="34" charset="0"/>
              </a:rPr>
              <a:pPr algn="ctr">
                <a:defRPr/>
              </a:pPr>
              <a:t>‹#›</a:t>
            </a:fld>
            <a:endParaRPr lang="en-GB" altLang="en-US" sz="1100">
              <a:latin typeface="Calibri" panose="020F0502020204030204" pitchFamily="34" charset="0"/>
            </a:endParaRPr>
          </a:p>
        </p:txBody>
      </p:sp>
      <p:sp>
        <p:nvSpPr>
          <p:cNvPr id="2" name="Vertical Title 1"/>
          <p:cNvSpPr>
            <a:spLocks noGrp="1"/>
          </p:cNvSpPr>
          <p:nvPr>
            <p:ph type="title" orient="vert"/>
          </p:nvPr>
        </p:nvSpPr>
        <p:spPr>
          <a:xfrm>
            <a:off x="6630988" y="300062"/>
            <a:ext cx="2057400" cy="5937250"/>
          </a:xfrm>
          <a:solidFill>
            <a:srgbClr val="2B2C2D"/>
          </a:solidFill>
        </p:spPr>
        <p:txBody>
          <a:bodyPr vert="eaVert"/>
          <a:lstStyle>
            <a:lvl1pPr>
              <a:defRPr>
                <a:latin typeface="+mj-lt"/>
              </a:defRPr>
            </a:lvl1pPr>
          </a:lstStyle>
          <a:p>
            <a:r>
              <a:rPr lang="en-US"/>
              <a:t>Click to edit Master title style</a:t>
            </a:r>
            <a:endParaRPr lang="en-GB"/>
          </a:p>
        </p:txBody>
      </p:sp>
      <p:sp>
        <p:nvSpPr>
          <p:cNvPr id="3" name="Vertical Text Placeholder 2"/>
          <p:cNvSpPr>
            <a:spLocks noGrp="1"/>
          </p:cNvSpPr>
          <p:nvPr>
            <p:ph type="body" orient="vert" idx="1"/>
          </p:nvPr>
        </p:nvSpPr>
        <p:spPr>
          <a:xfrm>
            <a:off x="457200" y="300062"/>
            <a:ext cx="6021388" cy="5937250"/>
          </a:xfrm>
        </p:spPr>
        <p:txBody>
          <a:bodyPr vert="eaVert"/>
          <a:lstStyle>
            <a:lvl1pPr>
              <a:defRPr>
                <a:solidFill>
                  <a:srgbClr val="333333"/>
                </a:solidFill>
                <a:latin typeface="+mj-lt"/>
              </a:defRPr>
            </a:lvl1pPr>
            <a:lvl2pPr>
              <a:defRPr>
                <a:solidFill>
                  <a:srgbClr val="333333"/>
                </a:solidFill>
                <a:latin typeface="+mj-lt"/>
              </a:defRPr>
            </a:lvl2pPr>
            <a:lvl3pPr>
              <a:defRPr>
                <a:solidFill>
                  <a:srgbClr val="333333"/>
                </a:solidFill>
                <a:latin typeface="+mj-lt"/>
              </a:defRPr>
            </a:lvl3pPr>
            <a:lvl4pPr>
              <a:defRPr>
                <a:solidFill>
                  <a:srgbClr val="333333"/>
                </a:solidFill>
                <a:latin typeface="+mj-lt"/>
              </a:defRPr>
            </a:lvl4pPr>
            <a:lvl5pPr>
              <a:defRPr>
                <a:solidFill>
                  <a:srgbClr val="333333"/>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59500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222922"/>
            <a:ext cx="7772400" cy="1362075"/>
          </a:xfrm>
          <a:solidFill>
            <a:schemeClr val="bg2"/>
          </a:solidFill>
        </p:spPr>
        <p:txBody>
          <a:bodyPr anchor="t"/>
          <a:lstStyle>
            <a:lvl1pPr algn="l">
              <a:defRPr sz="4000" b="1" cap="all">
                <a:solidFill>
                  <a:schemeClr val="tx1"/>
                </a:solidFill>
              </a:defRPr>
            </a:lvl1pPr>
          </a:lstStyle>
          <a:p>
            <a:r>
              <a:rPr lang="en-US"/>
              <a:t>Click to edit Master title style</a:t>
            </a:r>
            <a:endParaRPr lang="en-GB" dirty="0"/>
          </a:p>
        </p:txBody>
      </p:sp>
      <p:sp>
        <p:nvSpPr>
          <p:cNvPr id="3" name="Text Placeholder 2"/>
          <p:cNvSpPr>
            <a:spLocks noGrp="1"/>
          </p:cNvSpPr>
          <p:nvPr>
            <p:ph type="body" idx="1"/>
          </p:nvPr>
        </p:nvSpPr>
        <p:spPr>
          <a:xfrm>
            <a:off x="722313" y="3584997"/>
            <a:ext cx="7772400" cy="1500187"/>
          </a:xfrm>
        </p:spPr>
        <p:txBody>
          <a:bodyPr anchor="b"/>
          <a:lstStyle>
            <a:lvl1pPr marL="0" indent="0">
              <a:buNone/>
              <a:defRPr sz="20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9552" y="289292"/>
            <a:ext cx="2329511" cy="1139974"/>
          </a:xfrm>
          <a:prstGeom prst="rect">
            <a:avLst/>
          </a:prstGeom>
        </p:spPr>
      </p:pic>
    </p:spTree>
    <p:extLst>
      <p:ext uri="{BB962C8B-B14F-4D97-AF65-F5344CB8AC3E}">
        <p14:creationId xmlns:p14="http://schemas.microsoft.com/office/powerpoint/2010/main" val="29304107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solidFill>
          <a:ln>
            <a:noFill/>
          </a:ln>
        </p:spPr>
        <p:txBody>
          <a:bodyPr/>
          <a:lstStyle>
            <a:lvl1pPr>
              <a:defRPr>
                <a:solidFill>
                  <a:schemeClr val="tx1"/>
                </a:solidFill>
                <a:latin typeface="+mj-lt"/>
              </a:defRPr>
            </a:lvl1pPr>
          </a:lstStyle>
          <a:p>
            <a:r>
              <a:rPr lang="en-US"/>
              <a:t>Click to edit Master title style</a:t>
            </a:r>
            <a:endParaRPr lang="en-GB" dirty="0"/>
          </a:p>
        </p:txBody>
      </p:sp>
      <p:sp>
        <p:nvSpPr>
          <p:cNvPr id="3" name="Content Placeholder 2"/>
          <p:cNvSpPr>
            <a:spLocks noGrp="1"/>
          </p:cNvSpPr>
          <p:nvPr>
            <p:ph idx="1"/>
          </p:nvPr>
        </p:nvSpPr>
        <p:spPr>
          <a:xfrm>
            <a:off x="457200" y="1052513"/>
            <a:ext cx="8229600" cy="4464719"/>
          </a:xfrm>
        </p:spPr>
        <p:txBody>
          <a:bodyPr/>
          <a:lstStyle>
            <a:lvl1pPr>
              <a:buClr>
                <a:schemeClr val="accent1"/>
              </a:buClr>
              <a:defRPr>
                <a:solidFill>
                  <a:schemeClr val="tx1"/>
                </a:solidFill>
                <a:latin typeface="+mj-lt"/>
              </a:defRPr>
            </a:lvl1pPr>
            <a:lvl2pPr>
              <a:buClr>
                <a:schemeClr val="accent1"/>
              </a:buClr>
              <a:defRPr>
                <a:solidFill>
                  <a:schemeClr val="tx1"/>
                </a:solidFill>
                <a:latin typeface="+mj-lt"/>
              </a:defRPr>
            </a:lvl2pPr>
            <a:lvl3pPr>
              <a:buClr>
                <a:schemeClr val="accent1"/>
              </a:buClr>
              <a:defRPr>
                <a:solidFill>
                  <a:schemeClr val="tx1"/>
                </a:solidFill>
                <a:latin typeface="+mj-lt"/>
              </a:defRPr>
            </a:lvl3pPr>
            <a:lvl4pPr>
              <a:buClr>
                <a:schemeClr val="accent1"/>
              </a:buClr>
              <a:defRPr>
                <a:solidFill>
                  <a:schemeClr val="tx1"/>
                </a:solidFill>
                <a:latin typeface="+mj-lt"/>
              </a:defRPr>
            </a:lvl4pPr>
            <a:lvl5pPr>
              <a:buClr>
                <a:schemeClr val="accent1"/>
              </a:buClr>
              <a:defRPr>
                <a:solidFill>
                  <a:schemeClr val="tx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Text Placeholder 8"/>
          <p:cNvSpPr>
            <a:spLocks noGrp="1"/>
          </p:cNvSpPr>
          <p:nvPr>
            <p:ph type="body" sz="quarter" idx="10"/>
          </p:nvPr>
        </p:nvSpPr>
        <p:spPr>
          <a:xfrm>
            <a:off x="457200" y="5733604"/>
            <a:ext cx="8229600" cy="359692"/>
          </a:xfrm>
          <a:noFill/>
        </p:spPr>
        <p:txBody>
          <a:bodyPr/>
          <a:lstStyle>
            <a:lvl1pPr>
              <a:buNone/>
              <a:defRPr>
                <a:solidFill>
                  <a:srgbClr val="ED7703"/>
                </a:solidFill>
                <a:latin typeface="+mj-lt"/>
              </a:defRPr>
            </a:lvl1pPr>
          </a:lstStyle>
          <a:p>
            <a:pPr lvl="0"/>
            <a:r>
              <a:rPr lang="en-US"/>
              <a:t>Click to edit Master text styles</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218" y="6237312"/>
            <a:ext cx="1187624" cy="581178"/>
          </a:xfrm>
          <a:prstGeom prst="rect">
            <a:avLst/>
          </a:prstGeom>
        </p:spPr>
      </p:pic>
    </p:spTree>
    <p:extLst>
      <p:ext uri="{BB962C8B-B14F-4D97-AF65-F5344CB8AC3E}">
        <p14:creationId xmlns:p14="http://schemas.microsoft.com/office/powerpoint/2010/main" val="648475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222922"/>
            <a:ext cx="7772400" cy="1362075"/>
          </a:xfrm>
          <a:solidFill>
            <a:schemeClr val="tx2"/>
          </a:solidFill>
        </p:spPr>
        <p:txBody>
          <a:bodyPr anchor="t"/>
          <a:lstStyle>
            <a:lvl1pPr algn="l">
              <a:defRPr sz="4000" b="1" cap="all"/>
            </a:lvl1pPr>
          </a:lstStyle>
          <a:p>
            <a:r>
              <a:rPr lang="en-US"/>
              <a:t>Click to edit Master title style</a:t>
            </a:r>
            <a:endParaRPr lang="en-GB" dirty="0"/>
          </a:p>
        </p:txBody>
      </p:sp>
      <p:sp>
        <p:nvSpPr>
          <p:cNvPr id="3" name="Text Placeholder 2"/>
          <p:cNvSpPr>
            <a:spLocks noGrp="1"/>
          </p:cNvSpPr>
          <p:nvPr>
            <p:ph type="body" idx="1"/>
          </p:nvPr>
        </p:nvSpPr>
        <p:spPr>
          <a:xfrm>
            <a:off x="722313" y="3584997"/>
            <a:ext cx="7772400" cy="1500187"/>
          </a:xfrm>
        </p:spPr>
        <p:txBody>
          <a:bodyPr anchor="b"/>
          <a:lstStyle>
            <a:lvl1pPr marL="0" indent="0">
              <a:buNone/>
              <a:defRPr sz="2000">
                <a:solidFill>
                  <a:schemeClr val="tx2"/>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9552" y="289292"/>
            <a:ext cx="2329511" cy="1139974"/>
          </a:xfrm>
          <a:prstGeom prst="rect">
            <a:avLst/>
          </a:prstGeom>
        </p:spPr>
      </p:pic>
    </p:spTree>
    <p:extLst>
      <p:ext uri="{BB962C8B-B14F-4D97-AF65-F5344CB8AC3E}">
        <p14:creationId xmlns:p14="http://schemas.microsoft.com/office/powerpoint/2010/main" val="39458819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solidFill>
          <a:ln>
            <a:noFill/>
          </a:ln>
        </p:spPr>
        <p:txBody>
          <a:bodyPr/>
          <a:lstStyle>
            <a:lvl1pPr>
              <a:defRPr>
                <a:latin typeface="+mj-lt"/>
              </a:defRPr>
            </a:lvl1pPr>
          </a:lstStyle>
          <a:p>
            <a:r>
              <a:rPr lang="en-US"/>
              <a:t>Click to edit Master title style</a:t>
            </a:r>
            <a:endParaRPr lang="en-GB" dirty="0"/>
          </a:p>
        </p:txBody>
      </p:sp>
      <p:sp>
        <p:nvSpPr>
          <p:cNvPr id="3" name="Content Placeholder 2"/>
          <p:cNvSpPr>
            <a:spLocks noGrp="1"/>
          </p:cNvSpPr>
          <p:nvPr>
            <p:ph idx="1"/>
          </p:nvPr>
        </p:nvSpPr>
        <p:spPr>
          <a:xfrm>
            <a:off x="457200" y="1052513"/>
            <a:ext cx="8229600" cy="4464719"/>
          </a:xfrm>
        </p:spPr>
        <p:txBody>
          <a:bodyPr/>
          <a:lstStyle>
            <a:lvl1pPr>
              <a:buClr>
                <a:schemeClr val="accent1"/>
              </a:buClr>
              <a:defRPr>
                <a:solidFill>
                  <a:schemeClr val="tx2"/>
                </a:solidFill>
                <a:latin typeface="+mj-lt"/>
              </a:defRPr>
            </a:lvl1pPr>
            <a:lvl2pPr>
              <a:buClr>
                <a:schemeClr val="accent1"/>
              </a:buClr>
              <a:defRPr>
                <a:solidFill>
                  <a:schemeClr val="tx2"/>
                </a:solidFill>
                <a:latin typeface="+mj-lt"/>
              </a:defRPr>
            </a:lvl2pPr>
            <a:lvl3pPr>
              <a:buClr>
                <a:schemeClr val="accent1"/>
              </a:buClr>
              <a:defRPr>
                <a:solidFill>
                  <a:schemeClr val="tx2"/>
                </a:solidFill>
                <a:latin typeface="+mj-lt"/>
              </a:defRPr>
            </a:lvl3pPr>
            <a:lvl4pPr>
              <a:buClr>
                <a:schemeClr val="accent1"/>
              </a:buClr>
              <a:defRPr>
                <a:solidFill>
                  <a:schemeClr val="tx2"/>
                </a:solidFill>
                <a:latin typeface="+mj-lt"/>
              </a:defRPr>
            </a:lvl4pPr>
            <a:lvl5pPr>
              <a:buClr>
                <a:schemeClr val="accent1"/>
              </a:buClr>
              <a:defRPr>
                <a:solidFill>
                  <a:schemeClr val="tx2"/>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Text Placeholder 8"/>
          <p:cNvSpPr>
            <a:spLocks noGrp="1"/>
          </p:cNvSpPr>
          <p:nvPr>
            <p:ph type="body" sz="quarter" idx="10"/>
          </p:nvPr>
        </p:nvSpPr>
        <p:spPr>
          <a:xfrm>
            <a:off x="457200" y="5733604"/>
            <a:ext cx="8229600" cy="359692"/>
          </a:xfrm>
          <a:noFill/>
        </p:spPr>
        <p:txBody>
          <a:bodyPr/>
          <a:lstStyle>
            <a:lvl1pPr>
              <a:buNone/>
              <a:defRPr>
                <a:solidFill>
                  <a:srgbClr val="ED7703"/>
                </a:solidFill>
                <a:latin typeface="+mj-lt"/>
              </a:defRPr>
            </a:lvl1pPr>
          </a:lstStyle>
          <a:p>
            <a:pPr lvl="0"/>
            <a:r>
              <a:rPr lang="en-US"/>
              <a:t>Click to edit Master text styles</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218" y="6237312"/>
            <a:ext cx="1187624" cy="581178"/>
          </a:xfrm>
          <a:prstGeom prst="rect">
            <a:avLst/>
          </a:prstGeom>
        </p:spPr>
      </p:pic>
    </p:spTree>
    <p:extLst>
      <p:ext uri="{BB962C8B-B14F-4D97-AF65-F5344CB8AC3E}">
        <p14:creationId xmlns:p14="http://schemas.microsoft.com/office/powerpoint/2010/main" val="31566498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3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222922"/>
            <a:ext cx="7772400" cy="1362075"/>
          </a:xfrm>
          <a:solidFill>
            <a:schemeClr val="accent1"/>
          </a:solidFill>
        </p:spPr>
        <p:txBody>
          <a:bodyPr anchor="t"/>
          <a:lstStyle>
            <a:lvl1pPr algn="l">
              <a:defRPr sz="4000" b="1" cap="all"/>
            </a:lvl1pPr>
          </a:lstStyle>
          <a:p>
            <a:r>
              <a:rPr lang="en-US"/>
              <a:t>Click to edit Master title style</a:t>
            </a:r>
            <a:endParaRPr lang="en-GB" dirty="0"/>
          </a:p>
        </p:txBody>
      </p:sp>
      <p:sp>
        <p:nvSpPr>
          <p:cNvPr id="3" name="Text Placeholder 2"/>
          <p:cNvSpPr>
            <a:spLocks noGrp="1"/>
          </p:cNvSpPr>
          <p:nvPr>
            <p:ph type="body" idx="1"/>
          </p:nvPr>
        </p:nvSpPr>
        <p:spPr>
          <a:xfrm>
            <a:off x="722313" y="3584997"/>
            <a:ext cx="7772400" cy="1500187"/>
          </a:xfrm>
        </p:spPr>
        <p:txBody>
          <a:bodyPr anchor="b"/>
          <a:lstStyle>
            <a:lvl1pPr marL="0" indent="0">
              <a:buNone/>
              <a:defRPr sz="20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9552" y="289292"/>
            <a:ext cx="2329511" cy="1139974"/>
          </a:xfrm>
          <a:prstGeom prst="rect">
            <a:avLst/>
          </a:prstGeom>
        </p:spPr>
      </p:pic>
    </p:spTree>
    <p:extLst>
      <p:ext uri="{BB962C8B-B14F-4D97-AF65-F5344CB8AC3E}">
        <p14:creationId xmlns:p14="http://schemas.microsoft.com/office/powerpoint/2010/main" val="2222353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1.xml"/><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hyperlink" Target="http://www.publicservicetransformation.org/"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ags" Target="../tags/tag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tags" Target="../tags/tag4.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theme" Target="../theme/theme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0" Type="http://schemas.openxmlformats.org/officeDocument/2006/relationships/tags" Target="../tags/tag6.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19" Type="http://schemas.openxmlformats.org/officeDocument/2006/relationships/tags" Target="../tags/tag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tags" Target="../tags/tag1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theme" Target="../theme/theme3.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10" Type="http://schemas.openxmlformats.org/officeDocument/2006/relationships/slideLayout" Target="../slideLayouts/slideLayout41.xml"/><Relationship Id="rId19" Type="http://schemas.openxmlformats.org/officeDocument/2006/relationships/tags" Target="../tags/tag20.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title"/>
            <p:custDataLst>
              <p:tags r:id="rId17"/>
            </p:custDataLst>
          </p:nvPr>
        </p:nvSpPr>
        <p:spPr bwMode="auto">
          <a:xfrm>
            <a:off x="458788" y="188913"/>
            <a:ext cx="8229600" cy="649287"/>
          </a:xfrm>
          <a:prstGeom prst="rect">
            <a:avLst/>
          </a:prstGeom>
          <a:solidFill>
            <a:schemeClr val="tx1"/>
          </a:solidFill>
          <a:ln>
            <a:noFill/>
          </a:ln>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Rectangle 3"/>
          <p:cNvSpPr>
            <a:spLocks noGrp="1" noChangeArrowheads="1"/>
          </p:cNvSpPr>
          <p:nvPr>
            <p:ph type="body" idx="1"/>
            <p:custDataLst>
              <p:tags r:id="rId18"/>
            </p:custDataLst>
          </p:nvPr>
        </p:nvSpPr>
        <p:spPr bwMode="auto">
          <a:xfrm>
            <a:off x="457200" y="1052513"/>
            <a:ext cx="8229600" cy="507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1028" name="TextBox 3"/>
          <p:cNvSpPr txBox="1">
            <a:spLocks noChangeArrowheads="1"/>
          </p:cNvSpPr>
          <p:nvPr>
            <p:custDataLst>
              <p:tags r:id="rId19"/>
            </p:custDataLst>
          </p:nvPr>
        </p:nvSpPr>
        <p:spPr bwMode="auto">
          <a:xfrm>
            <a:off x="1969367" y="6380202"/>
            <a:ext cx="67790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en-GB" altLang="en-US" sz="1200" dirty="0">
                <a:solidFill>
                  <a:schemeClr val="accent5"/>
                </a:solidFill>
                <a:latin typeface="+mj-lt"/>
              </a:rPr>
              <a:t>© Public</a:t>
            </a:r>
            <a:r>
              <a:rPr lang="en-GB" altLang="en-US" sz="1200" baseline="0" dirty="0">
                <a:solidFill>
                  <a:schemeClr val="accent5"/>
                </a:solidFill>
                <a:latin typeface="+mj-lt"/>
              </a:rPr>
              <a:t> Service Transformation Academy 020 3771 2608  </a:t>
            </a:r>
            <a:r>
              <a:rPr lang="en-GB" altLang="en-US" sz="1200" baseline="0" dirty="0">
                <a:solidFill>
                  <a:schemeClr val="accent5"/>
                </a:solidFill>
                <a:latin typeface="+mj-lt"/>
                <a:hlinkClick r:id="rId20"/>
              </a:rPr>
              <a:t>www.publicservicetransformation.org</a:t>
            </a:r>
            <a:r>
              <a:rPr lang="en-GB" altLang="en-US" sz="1200" baseline="0" dirty="0">
                <a:solidFill>
                  <a:schemeClr val="accent5"/>
                </a:solidFill>
                <a:latin typeface="+mj-lt"/>
              </a:rPr>
              <a:t> slide </a:t>
            </a:r>
            <a:fld id="{99E452BD-7408-453B-AEE2-65B6A101ED0A}" type="slidenum">
              <a:rPr lang="en-GB" altLang="en-US" sz="1200" smtClean="0">
                <a:solidFill>
                  <a:schemeClr val="accent5"/>
                </a:solidFill>
                <a:latin typeface="+mj-lt"/>
              </a:rPr>
              <a:pPr algn="l" eaLnBrk="1" hangingPunct="1"/>
              <a:t>‹#›</a:t>
            </a:fld>
            <a:endParaRPr lang="en-GB" altLang="en-US" sz="1200" dirty="0">
              <a:solidFill>
                <a:schemeClr val="accent5"/>
              </a:solidFill>
              <a:latin typeface="+mj-lt"/>
            </a:endParaRPr>
          </a:p>
          <a:p>
            <a:pPr algn="l" eaLnBrk="1" hangingPunct="1"/>
            <a:r>
              <a:rPr lang="en-GB" sz="1200" b="0" i="0" kern="1200" dirty="0">
                <a:solidFill>
                  <a:schemeClr val="accent3"/>
                </a:solidFill>
                <a:effectLst/>
                <a:latin typeface="+mj-lt"/>
                <a:ea typeface="+mn-ea"/>
                <a:cs typeface="Arial" panose="020B0604020202020204" pitchFamily="34" charset="0"/>
              </a:rPr>
              <a:t>Please tweet using #</a:t>
            </a:r>
            <a:r>
              <a:rPr lang="en-GB" sz="1200" b="0" i="0" kern="1200" dirty="0" err="1">
                <a:solidFill>
                  <a:schemeClr val="accent3"/>
                </a:solidFill>
                <a:effectLst/>
                <a:latin typeface="+mj-lt"/>
                <a:ea typeface="+mn-ea"/>
                <a:cs typeface="Arial" panose="020B0604020202020204" pitchFamily="34" charset="0"/>
              </a:rPr>
              <a:t>psta</a:t>
            </a:r>
            <a:r>
              <a:rPr lang="en-GB" sz="1200" b="0" i="0" kern="1200" dirty="0">
                <a:solidFill>
                  <a:schemeClr val="accent3"/>
                </a:solidFill>
                <a:effectLst/>
                <a:latin typeface="+mj-lt"/>
                <a:ea typeface="+mn-ea"/>
                <a:cs typeface="Arial" panose="020B0604020202020204" pitchFamily="34" charset="0"/>
              </a:rPr>
              <a:t>, and follow us @</a:t>
            </a:r>
            <a:r>
              <a:rPr lang="en-GB" sz="1200" b="0" i="0" kern="1200" dirty="0" err="1">
                <a:solidFill>
                  <a:schemeClr val="accent3"/>
                </a:solidFill>
                <a:effectLst/>
                <a:latin typeface="+mj-lt"/>
                <a:ea typeface="+mn-ea"/>
                <a:cs typeface="Arial" panose="020B0604020202020204" pitchFamily="34" charset="0"/>
              </a:rPr>
              <a:t>ServiceReform</a:t>
            </a:r>
            <a:endParaRPr lang="en-GB" altLang="en-US" sz="1200" dirty="0">
              <a:solidFill>
                <a:schemeClr val="accent3"/>
              </a:solidFill>
              <a:latin typeface="+mj-lt"/>
            </a:endParaRPr>
          </a:p>
        </p:txBody>
      </p:sp>
    </p:spTree>
  </p:cSld>
  <p:clrMap bg1="lt1" tx1="dk1" bg2="lt2" tx2="dk2" accent1="accent1" accent2="accent2" accent3="accent3" accent4="accent4" accent5="accent5" accent6="accent6" hlink="hlink" folHlink="folHlink"/>
  <p:sldLayoutIdLst>
    <p:sldLayoutId id="2147484182" r:id="rId1"/>
    <p:sldLayoutId id="2147484195" r:id="rId2"/>
    <p:sldLayoutId id="2147484186" r:id="rId3"/>
    <p:sldLayoutId id="2147484183" r:id="rId4"/>
    <p:sldLayoutId id="2147484187" r:id="rId5"/>
    <p:sldLayoutId id="2147484184" r:id="rId6"/>
    <p:sldLayoutId id="2147484188" r:id="rId7"/>
    <p:sldLayoutId id="2147484185" r:id="rId8"/>
    <p:sldLayoutId id="2147484192" r:id="rId9"/>
    <p:sldLayoutId id="2147484189" r:id="rId10"/>
    <p:sldLayoutId id="2147484193" r:id="rId11"/>
    <p:sldLayoutId id="2147484190" r:id="rId12"/>
    <p:sldLayoutId id="2147484194" r:id="rId13"/>
    <p:sldLayoutId id="2147484191" r:id="rId14"/>
    <p:sldLayoutId id="2147484196" r:id="rId15"/>
  </p:sldLayoutIdLst>
  <p:hf hdr="0" ftr="0" dt="0"/>
  <p:txStyles>
    <p:titleStyle>
      <a:lvl1pPr algn="l" rtl="0" eaLnBrk="1" fontAlgn="base" hangingPunct="1">
        <a:spcBef>
          <a:spcPct val="0"/>
        </a:spcBef>
        <a:spcAft>
          <a:spcPct val="0"/>
        </a:spcAft>
        <a:defRPr sz="2800">
          <a:solidFill>
            <a:schemeClr val="bg1"/>
          </a:solidFill>
          <a:latin typeface="+mj-lt"/>
          <a:ea typeface="+mj-ea"/>
          <a:cs typeface="+mj-cs"/>
        </a:defRPr>
      </a:lvl1pPr>
      <a:lvl2pPr algn="l" rtl="0" eaLnBrk="1" fontAlgn="base" hangingPunct="1">
        <a:spcBef>
          <a:spcPct val="0"/>
        </a:spcBef>
        <a:spcAft>
          <a:spcPct val="0"/>
        </a:spcAft>
        <a:defRPr sz="2800">
          <a:solidFill>
            <a:schemeClr val="bg1"/>
          </a:solidFill>
          <a:latin typeface="Calibri" pitchFamily="34" charset="0"/>
        </a:defRPr>
      </a:lvl2pPr>
      <a:lvl3pPr algn="l" rtl="0" eaLnBrk="1" fontAlgn="base" hangingPunct="1">
        <a:spcBef>
          <a:spcPct val="0"/>
        </a:spcBef>
        <a:spcAft>
          <a:spcPct val="0"/>
        </a:spcAft>
        <a:defRPr sz="2800">
          <a:solidFill>
            <a:schemeClr val="bg1"/>
          </a:solidFill>
          <a:latin typeface="Calibri" pitchFamily="34" charset="0"/>
        </a:defRPr>
      </a:lvl3pPr>
      <a:lvl4pPr algn="l" rtl="0" eaLnBrk="1" fontAlgn="base" hangingPunct="1">
        <a:spcBef>
          <a:spcPct val="0"/>
        </a:spcBef>
        <a:spcAft>
          <a:spcPct val="0"/>
        </a:spcAft>
        <a:defRPr sz="2800">
          <a:solidFill>
            <a:schemeClr val="bg1"/>
          </a:solidFill>
          <a:latin typeface="Calibri" pitchFamily="34" charset="0"/>
        </a:defRPr>
      </a:lvl4pPr>
      <a:lvl5pPr algn="l" rtl="0" eaLnBrk="1" fontAlgn="base" hangingPunct="1">
        <a:spcBef>
          <a:spcPct val="0"/>
        </a:spcBef>
        <a:spcAft>
          <a:spcPct val="0"/>
        </a:spcAft>
        <a:defRPr sz="2800">
          <a:solidFill>
            <a:schemeClr val="bg1"/>
          </a:solidFill>
          <a:latin typeface="Calibri" pitchFamily="34" charset="0"/>
        </a:defRPr>
      </a:lvl5pPr>
      <a:lvl6pPr marL="457200" algn="l" rtl="0" eaLnBrk="1" fontAlgn="base" hangingPunct="1">
        <a:spcBef>
          <a:spcPct val="0"/>
        </a:spcBef>
        <a:spcAft>
          <a:spcPct val="0"/>
        </a:spcAft>
        <a:defRPr sz="2800">
          <a:solidFill>
            <a:schemeClr val="bg1"/>
          </a:solidFill>
          <a:latin typeface="Bliss 2 Light" pitchFamily="50" charset="0"/>
        </a:defRPr>
      </a:lvl6pPr>
      <a:lvl7pPr marL="914400" algn="l" rtl="0" eaLnBrk="1" fontAlgn="base" hangingPunct="1">
        <a:spcBef>
          <a:spcPct val="0"/>
        </a:spcBef>
        <a:spcAft>
          <a:spcPct val="0"/>
        </a:spcAft>
        <a:defRPr sz="2800">
          <a:solidFill>
            <a:schemeClr val="bg1"/>
          </a:solidFill>
          <a:latin typeface="Bliss 2 Light" pitchFamily="50" charset="0"/>
        </a:defRPr>
      </a:lvl7pPr>
      <a:lvl8pPr marL="1371600" algn="l" rtl="0" eaLnBrk="1" fontAlgn="base" hangingPunct="1">
        <a:spcBef>
          <a:spcPct val="0"/>
        </a:spcBef>
        <a:spcAft>
          <a:spcPct val="0"/>
        </a:spcAft>
        <a:defRPr sz="2800">
          <a:solidFill>
            <a:schemeClr val="bg1"/>
          </a:solidFill>
          <a:latin typeface="Bliss 2 Light" pitchFamily="50" charset="0"/>
        </a:defRPr>
      </a:lvl8pPr>
      <a:lvl9pPr marL="1828800" algn="l" rtl="0" eaLnBrk="1" fontAlgn="base" hangingPunct="1">
        <a:spcBef>
          <a:spcPct val="0"/>
        </a:spcBef>
        <a:spcAft>
          <a:spcPct val="0"/>
        </a:spcAft>
        <a:defRPr sz="2800">
          <a:solidFill>
            <a:schemeClr val="bg1"/>
          </a:solidFill>
          <a:latin typeface="Bliss 2 Light" pitchFamily="50" charset="0"/>
        </a:defRPr>
      </a:lvl9pPr>
    </p:titleStyle>
    <p:bodyStyle>
      <a:lvl1pPr marL="342900" indent="-342900" algn="l" rtl="0" eaLnBrk="1" fontAlgn="base" hangingPunct="1">
        <a:spcBef>
          <a:spcPct val="20000"/>
        </a:spcBef>
        <a:spcAft>
          <a:spcPct val="0"/>
        </a:spcAft>
        <a:buClr>
          <a:schemeClr val="accent1"/>
        </a:buClr>
        <a:buChar char="•"/>
        <a:defRPr sz="2000">
          <a:solidFill>
            <a:schemeClr val="tx1"/>
          </a:solidFill>
          <a:latin typeface="+mj-lt"/>
          <a:ea typeface="+mn-ea"/>
          <a:cs typeface="+mn-cs"/>
        </a:defRPr>
      </a:lvl1pPr>
      <a:lvl2pPr marL="742950" indent="-28575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j-lt"/>
        </a:defRPr>
      </a:lvl2pPr>
      <a:lvl3pPr marL="1143000" indent="-228600" algn="l" rtl="0" eaLnBrk="1" fontAlgn="base" hangingPunct="1">
        <a:spcBef>
          <a:spcPct val="20000"/>
        </a:spcBef>
        <a:spcAft>
          <a:spcPct val="0"/>
        </a:spcAft>
        <a:buClr>
          <a:schemeClr val="accent1"/>
        </a:buClr>
        <a:buChar char="o"/>
        <a:defRPr sz="1600">
          <a:solidFill>
            <a:schemeClr val="tx1"/>
          </a:solidFill>
          <a:latin typeface="+mj-lt"/>
        </a:defRPr>
      </a:lvl3pPr>
      <a:lvl4pPr marL="1600200" indent="-228600" algn="l" rtl="0" eaLnBrk="1" fontAlgn="base" hangingPunct="1">
        <a:spcBef>
          <a:spcPct val="20000"/>
        </a:spcBef>
        <a:spcAft>
          <a:spcPct val="0"/>
        </a:spcAft>
        <a:buClr>
          <a:srgbClr val="F1AB00"/>
        </a:buClr>
        <a:buChar char="•"/>
        <a:defRPr sz="1600">
          <a:solidFill>
            <a:srgbClr val="004E73"/>
          </a:solidFill>
          <a:latin typeface="Bliss 2 Regular" pitchFamily="50" charset="0"/>
        </a:defRPr>
      </a:lvl4pPr>
      <a:lvl5pPr marL="2057400" indent="-228600" algn="l" rtl="0" eaLnBrk="1" fontAlgn="base" hangingPunct="1">
        <a:spcBef>
          <a:spcPct val="20000"/>
        </a:spcBef>
        <a:spcAft>
          <a:spcPct val="0"/>
        </a:spcAft>
        <a:buClr>
          <a:srgbClr val="F1AB00"/>
        </a:buClr>
        <a:buChar char="•"/>
        <a:defRPr sz="1600">
          <a:solidFill>
            <a:srgbClr val="004E73"/>
          </a:solidFill>
          <a:latin typeface="Bliss 2 Regular" pitchFamily="50" charset="0"/>
        </a:defRPr>
      </a:lvl5pPr>
      <a:lvl6pPr marL="2514600" indent="-228600" algn="l" rtl="0" eaLnBrk="1" fontAlgn="base" hangingPunct="1">
        <a:spcBef>
          <a:spcPct val="20000"/>
        </a:spcBef>
        <a:spcAft>
          <a:spcPct val="0"/>
        </a:spcAft>
        <a:buClr>
          <a:srgbClr val="F1AB00"/>
        </a:buClr>
        <a:buChar char="•"/>
        <a:defRPr sz="1600">
          <a:solidFill>
            <a:srgbClr val="004E73"/>
          </a:solidFill>
          <a:latin typeface="Bliss 2 Regular" pitchFamily="50" charset="0"/>
        </a:defRPr>
      </a:lvl6pPr>
      <a:lvl7pPr marL="2971800" indent="-228600" algn="l" rtl="0" eaLnBrk="1" fontAlgn="base" hangingPunct="1">
        <a:spcBef>
          <a:spcPct val="20000"/>
        </a:spcBef>
        <a:spcAft>
          <a:spcPct val="0"/>
        </a:spcAft>
        <a:buClr>
          <a:srgbClr val="F1AB00"/>
        </a:buClr>
        <a:buChar char="•"/>
        <a:defRPr sz="1600">
          <a:solidFill>
            <a:srgbClr val="004E73"/>
          </a:solidFill>
          <a:latin typeface="Bliss 2 Regular" pitchFamily="50" charset="0"/>
        </a:defRPr>
      </a:lvl7pPr>
      <a:lvl8pPr marL="3429000" indent="-228600" algn="l" rtl="0" eaLnBrk="1" fontAlgn="base" hangingPunct="1">
        <a:spcBef>
          <a:spcPct val="20000"/>
        </a:spcBef>
        <a:spcAft>
          <a:spcPct val="0"/>
        </a:spcAft>
        <a:buClr>
          <a:srgbClr val="F1AB00"/>
        </a:buClr>
        <a:buChar char="•"/>
        <a:defRPr sz="1600">
          <a:solidFill>
            <a:srgbClr val="004E73"/>
          </a:solidFill>
          <a:latin typeface="Bliss 2 Regular" pitchFamily="50" charset="0"/>
        </a:defRPr>
      </a:lvl8pPr>
      <a:lvl9pPr marL="3886200" indent="-228600" algn="l" rtl="0" eaLnBrk="1" fontAlgn="base" hangingPunct="1">
        <a:spcBef>
          <a:spcPct val="20000"/>
        </a:spcBef>
        <a:spcAft>
          <a:spcPct val="0"/>
        </a:spcAft>
        <a:buClr>
          <a:srgbClr val="F1AB00"/>
        </a:buClr>
        <a:buChar char="•"/>
        <a:defRPr sz="1600">
          <a:solidFill>
            <a:srgbClr val="004E73"/>
          </a:solidFill>
          <a:latin typeface="Bliss 2 Regular" pitchFamily="50"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B93C5B0B-740B-4652-B191-575DFF7B0345}"/>
              </a:ext>
            </a:extLst>
          </p:cNvPr>
          <p:cNvSpPr>
            <a:spLocks noGrp="1" noChangeArrowheads="1"/>
          </p:cNvSpPr>
          <p:nvPr>
            <p:ph type="title"/>
            <p:custDataLst>
              <p:tags r:id="rId18"/>
            </p:custDataLst>
          </p:nvPr>
        </p:nvSpPr>
        <p:spPr bwMode="auto">
          <a:xfrm>
            <a:off x="458788" y="188913"/>
            <a:ext cx="8229600" cy="649287"/>
          </a:xfrm>
          <a:prstGeom prst="rect">
            <a:avLst/>
          </a:prstGeom>
          <a:solidFill>
            <a:srgbClr val="3E090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Rectangle 3">
            <a:extLst>
              <a:ext uri="{FF2B5EF4-FFF2-40B4-BE49-F238E27FC236}">
                <a16:creationId xmlns:a16="http://schemas.microsoft.com/office/drawing/2014/main" id="{433D8B44-6E9A-4FC7-B04B-7191AFD87233}"/>
              </a:ext>
            </a:extLst>
          </p:cNvPr>
          <p:cNvSpPr>
            <a:spLocks noGrp="1" noChangeArrowheads="1"/>
          </p:cNvSpPr>
          <p:nvPr>
            <p:ph type="body" idx="1"/>
            <p:custDataLst>
              <p:tags r:id="rId19"/>
            </p:custDataLst>
          </p:nvPr>
        </p:nvSpPr>
        <p:spPr bwMode="auto">
          <a:xfrm>
            <a:off x="457200" y="1052513"/>
            <a:ext cx="8229600" cy="507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p:txBody>
      </p:sp>
      <p:sp>
        <p:nvSpPr>
          <p:cNvPr id="1028" name="TextBox 3">
            <a:extLst>
              <a:ext uri="{FF2B5EF4-FFF2-40B4-BE49-F238E27FC236}">
                <a16:creationId xmlns:a16="http://schemas.microsoft.com/office/drawing/2014/main" id="{2A3C9E17-05BE-4E37-8607-81BA41751DA1}"/>
              </a:ext>
            </a:extLst>
          </p:cNvPr>
          <p:cNvSpPr txBox="1">
            <a:spLocks noChangeArrowheads="1"/>
          </p:cNvSpPr>
          <p:nvPr>
            <p:custDataLst>
              <p:tags r:id="rId20"/>
            </p:custDataLst>
          </p:nvPr>
        </p:nvSpPr>
        <p:spPr bwMode="auto">
          <a:xfrm>
            <a:off x="4283969" y="6371412"/>
            <a:ext cx="100468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200" dirty="0">
                <a:solidFill>
                  <a:srgbClr val="333333"/>
                </a:solidFill>
                <a:latin typeface="Calibri" panose="020F0502020204030204" pitchFamily="34" charset="0"/>
              </a:rPr>
              <a:t>Leading</a:t>
            </a:r>
            <a:r>
              <a:rPr lang="en-GB" altLang="en-US" sz="1200" b="1" dirty="0">
                <a:solidFill>
                  <a:srgbClr val="333333"/>
                </a:solidFill>
                <a:latin typeface="Calibri" panose="020F0502020204030204" pitchFamily="34" charset="0"/>
              </a:rPr>
              <a:t> </a:t>
            </a:r>
            <a:fld id="{FFC399A1-D632-45A2-B4DF-4099FA952AB2}" type="slidenum">
              <a:rPr lang="en-GB" altLang="en-US" sz="1200">
                <a:solidFill>
                  <a:srgbClr val="333333"/>
                </a:solidFill>
                <a:latin typeface="Calibri" panose="020F0502020204030204" pitchFamily="34" charset="0"/>
              </a:rPr>
              <a:pPr eaLnBrk="1" hangingPunct="1"/>
              <a:t>‹#›</a:t>
            </a:fld>
            <a:endParaRPr lang="en-GB" altLang="en-US" sz="1200" dirty="0">
              <a:solidFill>
                <a:srgbClr val="333333"/>
              </a:solidFill>
              <a:latin typeface="Calibri" panose="020F0502020204030204" pitchFamily="34" charset="0"/>
            </a:endParaRPr>
          </a:p>
        </p:txBody>
      </p:sp>
    </p:spTree>
    <p:extLst>
      <p:ext uri="{BB962C8B-B14F-4D97-AF65-F5344CB8AC3E}">
        <p14:creationId xmlns:p14="http://schemas.microsoft.com/office/powerpoint/2010/main" val="3723024661"/>
      </p:ext>
    </p:extLst>
  </p:cSld>
  <p:clrMap bg1="lt1" tx1="dk1" bg2="lt2" tx2="dk2" accent1="accent1" accent2="accent2" accent3="accent3" accent4="accent4" accent5="accent5" accent6="accent6" hlink="hlink" folHlink="folHlink"/>
  <p:sldLayoutIdLst>
    <p:sldLayoutId id="2147484199" r:id="rId1"/>
    <p:sldLayoutId id="2147484200" r:id="rId2"/>
    <p:sldLayoutId id="2147484201" r:id="rId3"/>
    <p:sldLayoutId id="2147484202" r:id="rId4"/>
    <p:sldLayoutId id="2147484203" r:id="rId5"/>
    <p:sldLayoutId id="2147484204" r:id="rId6"/>
    <p:sldLayoutId id="2147484205" r:id="rId7"/>
    <p:sldLayoutId id="2147484206" r:id="rId8"/>
    <p:sldLayoutId id="2147484207" r:id="rId9"/>
    <p:sldLayoutId id="2147484208" r:id="rId10"/>
    <p:sldLayoutId id="2147484209" r:id="rId11"/>
    <p:sldLayoutId id="2147484210" r:id="rId12"/>
    <p:sldLayoutId id="2147484211" r:id="rId13"/>
    <p:sldLayoutId id="2147484212" r:id="rId14"/>
    <p:sldLayoutId id="2147484213" r:id="rId15"/>
    <p:sldLayoutId id="2147484214" r:id="rId16"/>
  </p:sldLayoutIdLst>
  <p:hf hdr="0" ftr="0" dt="0"/>
  <p:txStyles>
    <p:titleStyle>
      <a:lvl1pPr algn="l" rtl="0" eaLnBrk="1" fontAlgn="base" hangingPunct="1">
        <a:spcBef>
          <a:spcPct val="0"/>
        </a:spcBef>
        <a:spcAft>
          <a:spcPct val="0"/>
        </a:spcAft>
        <a:defRPr sz="2800">
          <a:solidFill>
            <a:schemeClr val="bg1"/>
          </a:solidFill>
          <a:latin typeface="+mj-lt"/>
          <a:ea typeface="+mj-ea"/>
          <a:cs typeface="+mj-cs"/>
        </a:defRPr>
      </a:lvl1pPr>
      <a:lvl2pPr algn="l" rtl="0" eaLnBrk="1" fontAlgn="base" hangingPunct="1">
        <a:spcBef>
          <a:spcPct val="0"/>
        </a:spcBef>
        <a:spcAft>
          <a:spcPct val="0"/>
        </a:spcAft>
        <a:defRPr sz="2800">
          <a:solidFill>
            <a:schemeClr val="bg1"/>
          </a:solidFill>
          <a:latin typeface="Calibri" pitchFamily="34" charset="0"/>
        </a:defRPr>
      </a:lvl2pPr>
      <a:lvl3pPr algn="l" rtl="0" eaLnBrk="1" fontAlgn="base" hangingPunct="1">
        <a:spcBef>
          <a:spcPct val="0"/>
        </a:spcBef>
        <a:spcAft>
          <a:spcPct val="0"/>
        </a:spcAft>
        <a:defRPr sz="2800">
          <a:solidFill>
            <a:schemeClr val="bg1"/>
          </a:solidFill>
          <a:latin typeface="Calibri" pitchFamily="34" charset="0"/>
        </a:defRPr>
      </a:lvl3pPr>
      <a:lvl4pPr algn="l" rtl="0" eaLnBrk="1" fontAlgn="base" hangingPunct="1">
        <a:spcBef>
          <a:spcPct val="0"/>
        </a:spcBef>
        <a:spcAft>
          <a:spcPct val="0"/>
        </a:spcAft>
        <a:defRPr sz="2800">
          <a:solidFill>
            <a:schemeClr val="bg1"/>
          </a:solidFill>
          <a:latin typeface="Calibri" pitchFamily="34" charset="0"/>
        </a:defRPr>
      </a:lvl4pPr>
      <a:lvl5pPr algn="l" rtl="0" eaLnBrk="1" fontAlgn="base" hangingPunct="1">
        <a:spcBef>
          <a:spcPct val="0"/>
        </a:spcBef>
        <a:spcAft>
          <a:spcPct val="0"/>
        </a:spcAft>
        <a:defRPr sz="2800">
          <a:solidFill>
            <a:schemeClr val="bg1"/>
          </a:solidFill>
          <a:latin typeface="Calibri" pitchFamily="34" charset="0"/>
        </a:defRPr>
      </a:lvl5pPr>
      <a:lvl6pPr marL="457200" algn="l" rtl="0" eaLnBrk="1" fontAlgn="base" hangingPunct="1">
        <a:spcBef>
          <a:spcPct val="0"/>
        </a:spcBef>
        <a:spcAft>
          <a:spcPct val="0"/>
        </a:spcAft>
        <a:defRPr sz="2800">
          <a:solidFill>
            <a:schemeClr val="bg1"/>
          </a:solidFill>
          <a:latin typeface="Bliss 2 Light" pitchFamily="50" charset="0"/>
        </a:defRPr>
      </a:lvl6pPr>
      <a:lvl7pPr marL="914400" algn="l" rtl="0" eaLnBrk="1" fontAlgn="base" hangingPunct="1">
        <a:spcBef>
          <a:spcPct val="0"/>
        </a:spcBef>
        <a:spcAft>
          <a:spcPct val="0"/>
        </a:spcAft>
        <a:defRPr sz="2800">
          <a:solidFill>
            <a:schemeClr val="bg1"/>
          </a:solidFill>
          <a:latin typeface="Bliss 2 Light" pitchFamily="50" charset="0"/>
        </a:defRPr>
      </a:lvl7pPr>
      <a:lvl8pPr marL="1371600" algn="l" rtl="0" eaLnBrk="1" fontAlgn="base" hangingPunct="1">
        <a:spcBef>
          <a:spcPct val="0"/>
        </a:spcBef>
        <a:spcAft>
          <a:spcPct val="0"/>
        </a:spcAft>
        <a:defRPr sz="2800">
          <a:solidFill>
            <a:schemeClr val="bg1"/>
          </a:solidFill>
          <a:latin typeface="Bliss 2 Light" pitchFamily="50" charset="0"/>
        </a:defRPr>
      </a:lvl8pPr>
      <a:lvl9pPr marL="1828800" algn="l" rtl="0" eaLnBrk="1" fontAlgn="base" hangingPunct="1">
        <a:spcBef>
          <a:spcPct val="0"/>
        </a:spcBef>
        <a:spcAft>
          <a:spcPct val="0"/>
        </a:spcAft>
        <a:defRPr sz="2800">
          <a:solidFill>
            <a:schemeClr val="bg1"/>
          </a:solidFill>
          <a:latin typeface="Bliss 2 Light" pitchFamily="50" charset="0"/>
        </a:defRPr>
      </a:lvl9pPr>
    </p:titleStyle>
    <p:bodyStyle>
      <a:lvl1pPr marL="342900" indent="-342900" algn="l" rtl="0" eaLnBrk="1" fontAlgn="base" hangingPunct="1">
        <a:spcBef>
          <a:spcPct val="20000"/>
        </a:spcBef>
        <a:spcAft>
          <a:spcPct val="0"/>
        </a:spcAft>
        <a:buClr>
          <a:srgbClr val="F0AB00"/>
        </a:buClr>
        <a:buChar char="•"/>
        <a:defRPr sz="2000">
          <a:solidFill>
            <a:srgbClr val="3E0908"/>
          </a:solidFill>
          <a:latin typeface="+mj-lt"/>
          <a:ea typeface="+mn-ea"/>
          <a:cs typeface="+mn-cs"/>
        </a:defRPr>
      </a:lvl1pPr>
      <a:lvl2pPr marL="742950" indent="-285750" algn="l" rtl="0" eaLnBrk="1" fontAlgn="base" hangingPunct="1">
        <a:spcBef>
          <a:spcPct val="20000"/>
        </a:spcBef>
        <a:spcAft>
          <a:spcPct val="0"/>
        </a:spcAft>
        <a:buClr>
          <a:srgbClr val="F0AB00"/>
        </a:buClr>
        <a:buFont typeface="Wingdings" panose="05000000000000000000" pitchFamily="2" charset="2"/>
        <a:buChar char="§"/>
        <a:defRPr sz="2000">
          <a:solidFill>
            <a:srgbClr val="3E0908"/>
          </a:solidFill>
          <a:latin typeface="+mj-lt"/>
        </a:defRPr>
      </a:lvl2pPr>
      <a:lvl3pPr marL="1143000" indent="-228600" algn="l" rtl="0" eaLnBrk="1" fontAlgn="base" hangingPunct="1">
        <a:spcBef>
          <a:spcPct val="20000"/>
        </a:spcBef>
        <a:spcAft>
          <a:spcPct val="0"/>
        </a:spcAft>
        <a:buClr>
          <a:srgbClr val="F0AB00"/>
        </a:buClr>
        <a:buChar char="o"/>
        <a:defRPr sz="1600">
          <a:solidFill>
            <a:srgbClr val="3E0908"/>
          </a:solidFill>
          <a:latin typeface="+mj-lt"/>
        </a:defRPr>
      </a:lvl3pPr>
      <a:lvl4pPr marL="1600200" indent="-228600" algn="l" rtl="0" eaLnBrk="1" fontAlgn="base" hangingPunct="1">
        <a:spcBef>
          <a:spcPct val="20000"/>
        </a:spcBef>
        <a:spcAft>
          <a:spcPct val="0"/>
        </a:spcAft>
        <a:buClr>
          <a:srgbClr val="F1AB00"/>
        </a:buClr>
        <a:buChar char="•"/>
        <a:defRPr sz="1600">
          <a:solidFill>
            <a:srgbClr val="004E73"/>
          </a:solidFill>
          <a:latin typeface="Bliss 2 Regular" pitchFamily="50" charset="0"/>
        </a:defRPr>
      </a:lvl4pPr>
      <a:lvl5pPr marL="2057400" indent="-228600" algn="l" rtl="0" eaLnBrk="1" fontAlgn="base" hangingPunct="1">
        <a:spcBef>
          <a:spcPct val="20000"/>
        </a:spcBef>
        <a:spcAft>
          <a:spcPct val="0"/>
        </a:spcAft>
        <a:buClr>
          <a:srgbClr val="F1AB00"/>
        </a:buClr>
        <a:buChar char="•"/>
        <a:defRPr sz="1600">
          <a:solidFill>
            <a:srgbClr val="004E73"/>
          </a:solidFill>
          <a:latin typeface="Bliss 2 Regular" pitchFamily="50" charset="0"/>
        </a:defRPr>
      </a:lvl5pPr>
      <a:lvl6pPr marL="2514600" indent="-228600" algn="l" rtl="0" eaLnBrk="1" fontAlgn="base" hangingPunct="1">
        <a:spcBef>
          <a:spcPct val="20000"/>
        </a:spcBef>
        <a:spcAft>
          <a:spcPct val="0"/>
        </a:spcAft>
        <a:buClr>
          <a:srgbClr val="F1AB00"/>
        </a:buClr>
        <a:buChar char="•"/>
        <a:defRPr sz="1600">
          <a:solidFill>
            <a:srgbClr val="004E73"/>
          </a:solidFill>
          <a:latin typeface="Bliss 2 Regular" pitchFamily="50" charset="0"/>
        </a:defRPr>
      </a:lvl6pPr>
      <a:lvl7pPr marL="2971800" indent="-228600" algn="l" rtl="0" eaLnBrk="1" fontAlgn="base" hangingPunct="1">
        <a:spcBef>
          <a:spcPct val="20000"/>
        </a:spcBef>
        <a:spcAft>
          <a:spcPct val="0"/>
        </a:spcAft>
        <a:buClr>
          <a:srgbClr val="F1AB00"/>
        </a:buClr>
        <a:buChar char="•"/>
        <a:defRPr sz="1600">
          <a:solidFill>
            <a:srgbClr val="004E73"/>
          </a:solidFill>
          <a:latin typeface="Bliss 2 Regular" pitchFamily="50" charset="0"/>
        </a:defRPr>
      </a:lvl7pPr>
      <a:lvl8pPr marL="3429000" indent="-228600" algn="l" rtl="0" eaLnBrk="1" fontAlgn="base" hangingPunct="1">
        <a:spcBef>
          <a:spcPct val="20000"/>
        </a:spcBef>
        <a:spcAft>
          <a:spcPct val="0"/>
        </a:spcAft>
        <a:buClr>
          <a:srgbClr val="F1AB00"/>
        </a:buClr>
        <a:buChar char="•"/>
        <a:defRPr sz="1600">
          <a:solidFill>
            <a:srgbClr val="004E73"/>
          </a:solidFill>
          <a:latin typeface="Bliss 2 Regular" pitchFamily="50" charset="0"/>
        </a:defRPr>
      </a:lvl8pPr>
      <a:lvl9pPr marL="3886200" indent="-228600" algn="l" rtl="0" eaLnBrk="1" fontAlgn="base" hangingPunct="1">
        <a:spcBef>
          <a:spcPct val="20000"/>
        </a:spcBef>
        <a:spcAft>
          <a:spcPct val="0"/>
        </a:spcAft>
        <a:buClr>
          <a:srgbClr val="F1AB00"/>
        </a:buClr>
        <a:buChar char="•"/>
        <a:defRPr sz="1600">
          <a:solidFill>
            <a:srgbClr val="004E73"/>
          </a:solidFill>
          <a:latin typeface="Bliss 2 Regular" pitchFamily="50"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38390C52-BF69-451F-AB52-860A524B012E}"/>
              </a:ext>
            </a:extLst>
          </p:cNvPr>
          <p:cNvSpPr>
            <a:spLocks noGrp="1" noChangeArrowheads="1"/>
          </p:cNvSpPr>
          <p:nvPr>
            <p:ph type="title"/>
            <p:custDataLst>
              <p:tags r:id="rId18"/>
            </p:custDataLst>
          </p:nvPr>
        </p:nvSpPr>
        <p:spPr bwMode="auto">
          <a:xfrm>
            <a:off x="458788" y="188913"/>
            <a:ext cx="8229600" cy="649287"/>
          </a:xfrm>
          <a:prstGeom prst="rect">
            <a:avLst/>
          </a:prstGeom>
          <a:solidFill>
            <a:srgbClr val="3E090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Rectangle 3">
            <a:extLst>
              <a:ext uri="{FF2B5EF4-FFF2-40B4-BE49-F238E27FC236}">
                <a16:creationId xmlns:a16="http://schemas.microsoft.com/office/drawing/2014/main" id="{3871BE54-60AA-41AC-BFF6-C0BD4ABA9A5D}"/>
              </a:ext>
            </a:extLst>
          </p:cNvPr>
          <p:cNvSpPr>
            <a:spLocks noGrp="1" noChangeArrowheads="1"/>
          </p:cNvSpPr>
          <p:nvPr>
            <p:ph type="body" idx="1"/>
            <p:custDataLst>
              <p:tags r:id="rId19"/>
            </p:custDataLst>
          </p:nvPr>
        </p:nvSpPr>
        <p:spPr bwMode="auto">
          <a:xfrm>
            <a:off x="457200" y="1052513"/>
            <a:ext cx="8229600" cy="507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p:txBody>
      </p:sp>
    </p:spTree>
    <p:extLst>
      <p:ext uri="{BB962C8B-B14F-4D97-AF65-F5344CB8AC3E}">
        <p14:creationId xmlns:p14="http://schemas.microsoft.com/office/powerpoint/2010/main" val="2871968399"/>
      </p:ext>
    </p:extLst>
  </p:cSld>
  <p:clrMap bg1="lt1" tx1="dk1" bg2="lt2" tx2="dk2" accent1="accent1" accent2="accent2" accent3="accent3" accent4="accent4" accent5="accent5" accent6="accent6" hlink="hlink" folHlink="folHlink"/>
  <p:sldLayoutIdLst>
    <p:sldLayoutId id="2147484216" r:id="rId1"/>
    <p:sldLayoutId id="2147484217" r:id="rId2"/>
    <p:sldLayoutId id="2147484218" r:id="rId3"/>
    <p:sldLayoutId id="2147484219" r:id="rId4"/>
    <p:sldLayoutId id="2147484220" r:id="rId5"/>
    <p:sldLayoutId id="2147484221" r:id="rId6"/>
    <p:sldLayoutId id="2147484222" r:id="rId7"/>
    <p:sldLayoutId id="2147484223" r:id="rId8"/>
    <p:sldLayoutId id="2147484224" r:id="rId9"/>
    <p:sldLayoutId id="2147484225" r:id="rId10"/>
    <p:sldLayoutId id="2147484226" r:id="rId11"/>
    <p:sldLayoutId id="2147484227" r:id="rId12"/>
    <p:sldLayoutId id="2147484228" r:id="rId13"/>
    <p:sldLayoutId id="2147484229" r:id="rId14"/>
    <p:sldLayoutId id="2147484230" r:id="rId15"/>
    <p:sldLayoutId id="2147484231" r:id="rId16"/>
  </p:sldLayoutIdLst>
  <p:hf hdr="0" ftr="0" dt="0"/>
  <p:txStyles>
    <p:titleStyle>
      <a:lvl1pPr algn="l" rtl="0" eaLnBrk="0" fontAlgn="base" hangingPunct="0">
        <a:spcBef>
          <a:spcPct val="0"/>
        </a:spcBef>
        <a:spcAft>
          <a:spcPct val="0"/>
        </a:spcAft>
        <a:defRPr sz="2800">
          <a:solidFill>
            <a:schemeClr val="bg1"/>
          </a:solidFill>
          <a:latin typeface="+mj-lt"/>
          <a:ea typeface="+mj-ea"/>
          <a:cs typeface="+mj-cs"/>
        </a:defRPr>
      </a:lvl1pPr>
      <a:lvl2pPr algn="l" rtl="0" eaLnBrk="0" fontAlgn="base" hangingPunct="0">
        <a:spcBef>
          <a:spcPct val="0"/>
        </a:spcBef>
        <a:spcAft>
          <a:spcPct val="0"/>
        </a:spcAft>
        <a:defRPr sz="2800">
          <a:solidFill>
            <a:schemeClr val="bg1"/>
          </a:solidFill>
          <a:latin typeface="Calibri" pitchFamily="34" charset="0"/>
        </a:defRPr>
      </a:lvl2pPr>
      <a:lvl3pPr algn="l" rtl="0" eaLnBrk="0" fontAlgn="base" hangingPunct="0">
        <a:spcBef>
          <a:spcPct val="0"/>
        </a:spcBef>
        <a:spcAft>
          <a:spcPct val="0"/>
        </a:spcAft>
        <a:defRPr sz="2800">
          <a:solidFill>
            <a:schemeClr val="bg1"/>
          </a:solidFill>
          <a:latin typeface="Calibri" pitchFamily="34" charset="0"/>
        </a:defRPr>
      </a:lvl3pPr>
      <a:lvl4pPr algn="l" rtl="0" eaLnBrk="0" fontAlgn="base" hangingPunct="0">
        <a:spcBef>
          <a:spcPct val="0"/>
        </a:spcBef>
        <a:spcAft>
          <a:spcPct val="0"/>
        </a:spcAft>
        <a:defRPr sz="2800">
          <a:solidFill>
            <a:schemeClr val="bg1"/>
          </a:solidFill>
          <a:latin typeface="Calibri" pitchFamily="34" charset="0"/>
        </a:defRPr>
      </a:lvl4pPr>
      <a:lvl5pPr algn="l" rtl="0" eaLnBrk="0" fontAlgn="base" hangingPunct="0">
        <a:spcBef>
          <a:spcPct val="0"/>
        </a:spcBef>
        <a:spcAft>
          <a:spcPct val="0"/>
        </a:spcAft>
        <a:defRPr sz="2800">
          <a:solidFill>
            <a:schemeClr val="bg1"/>
          </a:solidFill>
          <a:latin typeface="Calibri" pitchFamily="34" charset="0"/>
        </a:defRPr>
      </a:lvl5pPr>
      <a:lvl6pPr marL="457200" algn="l" rtl="0" eaLnBrk="1" fontAlgn="base" hangingPunct="1">
        <a:spcBef>
          <a:spcPct val="0"/>
        </a:spcBef>
        <a:spcAft>
          <a:spcPct val="0"/>
        </a:spcAft>
        <a:defRPr sz="2800">
          <a:solidFill>
            <a:schemeClr val="bg1"/>
          </a:solidFill>
          <a:latin typeface="Bliss 2 Light" pitchFamily="50" charset="0"/>
        </a:defRPr>
      </a:lvl6pPr>
      <a:lvl7pPr marL="914400" algn="l" rtl="0" eaLnBrk="1" fontAlgn="base" hangingPunct="1">
        <a:spcBef>
          <a:spcPct val="0"/>
        </a:spcBef>
        <a:spcAft>
          <a:spcPct val="0"/>
        </a:spcAft>
        <a:defRPr sz="2800">
          <a:solidFill>
            <a:schemeClr val="bg1"/>
          </a:solidFill>
          <a:latin typeface="Bliss 2 Light" pitchFamily="50" charset="0"/>
        </a:defRPr>
      </a:lvl7pPr>
      <a:lvl8pPr marL="1371600" algn="l" rtl="0" eaLnBrk="1" fontAlgn="base" hangingPunct="1">
        <a:spcBef>
          <a:spcPct val="0"/>
        </a:spcBef>
        <a:spcAft>
          <a:spcPct val="0"/>
        </a:spcAft>
        <a:defRPr sz="2800">
          <a:solidFill>
            <a:schemeClr val="bg1"/>
          </a:solidFill>
          <a:latin typeface="Bliss 2 Light" pitchFamily="50" charset="0"/>
        </a:defRPr>
      </a:lvl8pPr>
      <a:lvl9pPr marL="1828800" algn="l" rtl="0" eaLnBrk="1" fontAlgn="base" hangingPunct="1">
        <a:spcBef>
          <a:spcPct val="0"/>
        </a:spcBef>
        <a:spcAft>
          <a:spcPct val="0"/>
        </a:spcAft>
        <a:defRPr sz="2800">
          <a:solidFill>
            <a:schemeClr val="bg1"/>
          </a:solidFill>
          <a:latin typeface="Bliss 2 Light" pitchFamily="50" charset="0"/>
        </a:defRPr>
      </a:lvl9pPr>
    </p:titleStyle>
    <p:bodyStyle>
      <a:lvl1pPr marL="342900" indent="-342900" algn="l" rtl="0" eaLnBrk="0" fontAlgn="base" hangingPunct="0">
        <a:spcBef>
          <a:spcPct val="20000"/>
        </a:spcBef>
        <a:spcAft>
          <a:spcPct val="0"/>
        </a:spcAft>
        <a:buClr>
          <a:srgbClr val="F0AB00"/>
        </a:buClr>
        <a:buChar char="•"/>
        <a:defRPr sz="2000">
          <a:solidFill>
            <a:srgbClr val="3E0908"/>
          </a:solidFill>
          <a:latin typeface="+mj-lt"/>
          <a:ea typeface="+mn-ea"/>
          <a:cs typeface="+mn-cs"/>
        </a:defRPr>
      </a:lvl1pPr>
      <a:lvl2pPr marL="742950" indent="-285750" algn="l" rtl="0" eaLnBrk="0" fontAlgn="base" hangingPunct="0">
        <a:spcBef>
          <a:spcPct val="20000"/>
        </a:spcBef>
        <a:spcAft>
          <a:spcPct val="0"/>
        </a:spcAft>
        <a:buClr>
          <a:srgbClr val="F0AB00"/>
        </a:buClr>
        <a:buFont typeface="Wingdings" panose="05000000000000000000" pitchFamily="2" charset="2"/>
        <a:buChar char="§"/>
        <a:defRPr sz="2000">
          <a:solidFill>
            <a:srgbClr val="3E0908"/>
          </a:solidFill>
          <a:latin typeface="+mj-lt"/>
        </a:defRPr>
      </a:lvl2pPr>
      <a:lvl3pPr marL="1143000" indent="-228600" algn="l" rtl="0" eaLnBrk="0" fontAlgn="base" hangingPunct="0">
        <a:spcBef>
          <a:spcPct val="20000"/>
        </a:spcBef>
        <a:spcAft>
          <a:spcPct val="0"/>
        </a:spcAft>
        <a:buClr>
          <a:srgbClr val="F0AB00"/>
        </a:buClr>
        <a:buChar char="o"/>
        <a:defRPr sz="1600">
          <a:solidFill>
            <a:srgbClr val="3E0908"/>
          </a:solidFill>
          <a:latin typeface="+mj-lt"/>
        </a:defRPr>
      </a:lvl3pPr>
      <a:lvl4pPr marL="1600200" indent="-228600" algn="l" rtl="0" eaLnBrk="0" fontAlgn="base" hangingPunct="0">
        <a:spcBef>
          <a:spcPct val="20000"/>
        </a:spcBef>
        <a:spcAft>
          <a:spcPct val="0"/>
        </a:spcAft>
        <a:buClr>
          <a:srgbClr val="F1AB00"/>
        </a:buClr>
        <a:buChar char="•"/>
        <a:defRPr sz="1600">
          <a:solidFill>
            <a:srgbClr val="004E73"/>
          </a:solidFill>
          <a:latin typeface="Bliss 2 Regular" pitchFamily="50" charset="0"/>
        </a:defRPr>
      </a:lvl4pPr>
      <a:lvl5pPr marL="2057400" indent="-228600" algn="l" rtl="0" eaLnBrk="0" fontAlgn="base" hangingPunct="0">
        <a:spcBef>
          <a:spcPct val="20000"/>
        </a:spcBef>
        <a:spcAft>
          <a:spcPct val="0"/>
        </a:spcAft>
        <a:buClr>
          <a:srgbClr val="F1AB00"/>
        </a:buClr>
        <a:buChar char="•"/>
        <a:defRPr sz="1600">
          <a:solidFill>
            <a:srgbClr val="004E73"/>
          </a:solidFill>
          <a:latin typeface="Bliss 2 Regular" pitchFamily="50" charset="0"/>
        </a:defRPr>
      </a:lvl5pPr>
      <a:lvl6pPr marL="2514600" indent="-228600" algn="l" rtl="0" eaLnBrk="1" fontAlgn="base" hangingPunct="1">
        <a:spcBef>
          <a:spcPct val="20000"/>
        </a:spcBef>
        <a:spcAft>
          <a:spcPct val="0"/>
        </a:spcAft>
        <a:buClr>
          <a:srgbClr val="F1AB00"/>
        </a:buClr>
        <a:buChar char="•"/>
        <a:defRPr sz="1600">
          <a:solidFill>
            <a:srgbClr val="004E73"/>
          </a:solidFill>
          <a:latin typeface="Bliss 2 Regular" pitchFamily="50" charset="0"/>
        </a:defRPr>
      </a:lvl6pPr>
      <a:lvl7pPr marL="2971800" indent="-228600" algn="l" rtl="0" eaLnBrk="1" fontAlgn="base" hangingPunct="1">
        <a:spcBef>
          <a:spcPct val="20000"/>
        </a:spcBef>
        <a:spcAft>
          <a:spcPct val="0"/>
        </a:spcAft>
        <a:buClr>
          <a:srgbClr val="F1AB00"/>
        </a:buClr>
        <a:buChar char="•"/>
        <a:defRPr sz="1600">
          <a:solidFill>
            <a:srgbClr val="004E73"/>
          </a:solidFill>
          <a:latin typeface="Bliss 2 Regular" pitchFamily="50" charset="0"/>
        </a:defRPr>
      </a:lvl7pPr>
      <a:lvl8pPr marL="3429000" indent="-228600" algn="l" rtl="0" eaLnBrk="1" fontAlgn="base" hangingPunct="1">
        <a:spcBef>
          <a:spcPct val="20000"/>
        </a:spcBef>
        <a:spcAft>
          <a:spcPct val="0"/>
        </a:spcAft>
        <a:buClr>
          <a:srgbClr val="F1AB00"/>
        </a:buClr>
        <a:buChar char="•"/>
        <a:defRPr sz="1600">
          <a:solidFill>
            <a:srgbClr val="004E73"/>
          </a:solidFill>
          <a:latin typeface="Bliss 2 Regular" pitchFamily="50" charset="0"/>
        </a:defRPr>
      </a:lvl8pPr>
      <a:lvl9pPr marL="3886200" indent="-228600" algn="l" rtl="0" eaLnBrk="1" fontAlgn="base" hangingPunct="1">
        <a:spcBef>
          <a:spcPct val="20000"/>
        </a:spcBef>
        <a:spcAft>
          <a:spcPct val="0"/>
        </a:spcAft>
        <a:buClr>
          <a:srgbClr val="F1AB00"/>
        </a:buClr>
        <a:buChar char="•"/>
        <a:defRPr sz="1600">
          <a:solidFill>
            <a:srgbClr val="004E73"/>
          </a:solidFill>
          <a:latin typeface="Bliss 2 Regular" pitchFamily="50"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6.xml"/><Relationship Id="rId1" Type="http://schemas.openxmlformats.org/officeDocument/2006/relationships/tags" Target="../tags/tag25.xml"/><Relationship Id="rId5" Type="http://schemas.openxmlformats.org/officeDocument/2006/relationships/image" Target="../media/image12.jpe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8" Type="http://schemas.openxmlformats.org/officeDocument/2006/relationships/hyperlink" Target="https://www.publicservicetransformation.org/2020/04/the-days-after-a-learning-community-to-build-back-better/" TargetMode="External"/><Relationship Id="rId3" Type="http://schemas.openxmlformats.org/officeDocument/2006/relationships/hyperlink" Target="http://www.publicservicetransformation.org/" TargetMode="External"/><Relationship Id="rId7" Type="http://schemas.openxmlformats.org/officeDocument/2006/relationships/hyperlink" Target="https://www.publicservicetransformation.org/regional-transformation-academy/"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hyperlink" Target="https://www.publicservicetransformation.org/commissioning-academy/new-commissioning-simulation/" TargetMode="External"/><Relationship Id="rId5" Type="http://schemas.openxmlformats.org/officeDocument/2006/relationships/hyperlink" Target="https://medium.com/@antlerboy/an-invitation-to-the-redquadrant-way-tool-shed-8dba81a51c11" TargetMode="External"/><Relationship Id="rId4" Type="http://schemas.openxmlformats.org/officeDocument/2006/relationships/hyperlink" Target="https://www.publicservicetransformation.org/leading-transformation/"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www.publicservicetransformation.org/2019/07/state-of-transformation-2019-conference/" TargetMode="External"/><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4.emf"/><Relationship Id="rId5" Type="http://schemas.openxmlformats.org/officeDocument/2006/relationships/hyperlink" Target="http://www.publicservicetransformation.org/2019/06/state-of-transformation-report-2019/" TargetMode="External"/><Relationship Id="rId4" Type="http://schemas.openxmlformats.org/officeDocument/2006/relationships/image" Target="../media/image13.emf"/></Relationships>
</file>

<file path=ppt/slides/_rels/slide8.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hyperlink" Target="http://redquadrant.com/media/98355/state-of-emergency-the-redquadrant-state-of-transformation-shadow-report.pdf" TargetMode="External"/><Relationship Id="rId7" Type="http://schemas.openxmlformats.org/officeDocument/2006/relationships/hyperlink" Target="https://www.publicservicetransformation.org/wp-content/uploads/2018/05/public-service-state-of-transformation-2018-report-from-the-public-service-transformation-academy-e-version.pdf"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hyperlink" Target="https://www.publicservicetransformation.org/wp-content/uploads/2018/05/2018-case-studies-public-service-state-of-transformation-from-the-public-service-transformation-academy-e-version-ALPHA2-1.pdf" TargetMode="External"/><Relationship Id="rId4" Type="http://schemas.openxmlformats.org/officeDocument/2006/relationships/image" Target="../media/image15.png"/><Relationship Id="rId9" Type="http://schemas.openxmlformats.org/officeDocument/2006/relationships/hyperlink" Target="https://www.publicservicetransformation.org/2018/05/state-of-transformation-repor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ctrTitle"/>
            <p:custDataLst>
              <p:tags r:id="rId2"/>
            </p:custDataLst>
          </p:nvPr>
        </p:nvSpPr>
        <p:spPr>
          <a:noFill/>
          <a:extLst>
            <a:ext uri="{909E8E84-426E-40DD-AFC4-6F175D3DCCD1}">
              <a14:hiddenFill xmlns:a14="http://schemas.microsoft.com/office/drawing/2010/main">
                <a:solidFill>
                  <a:srgbClr val="3E0908"/>
                </a:solidFill>
              </a14:hiddenFill>
            </a:ext>
          </a:extLst>
        </p:spPr>
        <p:txBody>
          <a:bodyPr/>
          <a:lstStyle/>
          <a:p>
            <a:pPr eaLnBrk="1" hangingPunct="1"/>
            <a:r>
              <a:rPr lang="en-GB" altLang="en-US" b="0" dirty="0">
                <a:solidFill>
                  <a:schemeClr val="tx1"/>
                </a:solidFill>
              </a:rPr>
              <a:t>Community building exercise</a:t>
            </a:r>
            <a:endParaRPr lang="en-GB" altLang="en-US" b="0" dirty="0">
              <a:solidFill>
                <a:schemeClr val="accent1"/>
              </a:solidFill>
            </a:endParaRPr>
          </a:p>
        </p:txBody>
      </p:sp>
      <p:pic>
        <p:nvPicPr>
          <p:cNvPr id="4" name="Picture 3" descr="A large tree&#10;&#10;Description automatically generated">
            <a:extLst>
              <a:ext uri="{FF2B5EF4-FFF2-40B4-BE49-F238E27FC236}">
                <a16:creationId xmlns:a16="http://schemas.microsoft.com/office/drawing/2014/main" id="{94B22EBD-EF5C-41E4-B961-23F63A7BAD0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3367" y="2060848"/>
            <a:ext cx="5834857" cy="3888953"/>
          </a:xfrm>
          <a:prstGeom prst="rect">
            <a:avLst/>
          </a:prstGeom>
          <a:ln w="76200">
            <a:solidFill>
              <a:schemeClr val="accent1"/>
            </a:solidFill>
          </a:ln>
        </p:spPr>
      </p:pic>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967798B-219C-4D0F-9286-5AF32C9EB61A}"/>
              </a:ext>
            </a:extLst>
          </p:cNvPr>
          <p:cNvSpPr txBox="1"/>
          <p:nvPr/>
        </p:nvSpPr>
        <p:spPr>
          <a:xfrm>
            <a:off x="1979613" y="981075"/>
            <a:ext cx="4895850" cy="708025"/>
          </a:xfrm>
          <a:prstGeom prst="rect">
            <a:avLst/>
          </a:prstGeom>
          <a:noFill/>
        </p:spPr>
        <p:txBody>
          <a:bodyPr>
            <a:spAutoFit/>
          </a:bodyPr>
          <a:lstStyle/>
          <a:p>
            <a:pPr eaLnBrk="1" hangingPunct="1">
              <a:defRPr/>
            </a:pPr>
            <a:r>
              <a:rPr lang="en-GB" sz="4000" dirty="0">
                <a:solidFill>
                  <a:schemeClr val="accent1"/>
                </a:solidFill>
                <a:latin typeface="+mj-lt"/>
              </a:rPr>
              <a:t>Community</a:t>
            </a:r>
          </a:p>
        </p:txBody>
      </p:sp>
      <p:sp>
        <p:nvSpPr>
          <p:cNvPr id="6" name="TextBox 5">
            <a:extLst>
              <a:ext uri="{FF2B5EF4-FFF2-40B4-BE49-F238E27FC236}">
                <a16:creationId xmlns:a16="http://schemas.microsoft.com/office/drawing/2014/main" id="{EBA9A77E-82F0-42E1-BF02-B4C0A0709D49}"/>
              </a:ext>
            </a:extLst>
          </p:cNvPr>
          <p:cNvSpPr txBox="1"/>
          <p:nvPr/>
        </p:nvSpPr>
        <p:spPr>
          <a:xfrm>
            <a:off x="1979613" y="2073275"/>
            <a:ext cx="4895850" cy="708025"/>
          </a:xfrm>
          <a:prstGeom prst="rect">
            <a:avLst/>
          </a:prstGeom>
          <a:noFill/>
        </p:spPr>
        <p:txBody>
          <a:bodyPr>
            <a:spAutoFit/>
          </a:bodyPr>
          <a:lstStyle/>
          <a:p>
            <a:pPr eaLnBrk="1" hangingPunct="1">
              <a:defRPr/>
            </a:pPr>
            <a:r>
              <a:rPr lang="en-GB" sz="4000" dirty="0">
                <a:latin typeface="+mj-lt"/>
              </a:rPr>
              <a:t>Connections</a:t>
            </a:r>
          </a:p>
        </p:txBody>
      </p:sp>
      <p:sp>
        <p:nvSpPr>
          <p:cNvPr id="7" name="TextBox 6">
            <a:extLst>
              <a:ext uri="{FF2B5EF4-FFF2-40B4-BE49-F238E27FC236}">
                <a16:creationId xmlns:a16="http://schemas.microsoft.com/office/drawing/2014/main" id="{22030AEF-2443-4192-B5B6-FB568B7A8ABD}"/>
              </a:ext>
            </a:extLst>
          </p:cNvPr>
          <p:cNvSpPr txBox="1"/>
          <p:nvPr/>
        </p:nvSpPr>
        <p:spPr>
          <a:xfrm>
            <a:off x="1979613" y="3152775"/>
            <a:ext cx="4895850" cy="708025"/>
          </a:xfrm>
          <a:prstGeom prst="rect">
            <a:avLst/>
          </a:prstGeom>
          <a:noFill/>
        </p:spPr>
        <p:txBody>
          <a:bodyPr>
            <a:spAutoFit/>
          </a:bodyPr>
          <a:lstStyle/>
          <a:p>
            <a:pPr eaLnBrk="1" hangingPunct="1">
              <a:defRPr/>
            </a:pPr>
            <a:r>
              <a:rPr lang="en-GB" sz="4000" dirty="0">
                <a:solidFill>
                  <a:schemeClr val="bg2"/>
                </a:solidFill>
                <a:latin typeface="+mj-lt"/>
              </a:rPr>
              <a:t>Gifts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B51AD68-2795-4397-971A-27351A551155}"/>
              </a:ext>
            </a:extLst>
          </p:cNvPr>
          <p:cNvSpPr txBox="1"/>
          <p:nvPr/>
        </p:nvSpPr>
        <p:spPr>
          <a:xfrm>
            <a:off x="317456" y="1513510"/>
            <a:ext cx="2105026" cy="2862322"/>
          </a:xfrm>
          <a:prstGeom prst="rect">
            <a:avLst/>
          </a:prstGeom>
          <a:noFill/>
        </p:spPr>
        <p:txBody>
          <a:bodyPr wrap="square">
            <a:spAutoFit/>
          </a:bodyPr>
          <a:lstStyle/>
          <a:p>
            <a:pPr eaLnBrk="1" hangingPunct="1">
              <a:defRPr/>
            </a:pPr>
            <a:r>
              <a:rPr lang="en-GB" sz="3000" dirty="0">
                <a:latin typeface="+mj-lt"/>
              </a:rPr>
              <a:t>Basic:</a:t>
            </a:r>
          </a:p>
          <a:p>
            <a:pPr eaLnBrk="1" hangingPunct="1">
              <a:defRPr/>
            </a:pPr>
            <a:r>
              <a:rPr lang="en-GB" sz="3000" dirty="0">
                <a:latin typeface="+mj-lt"/>
              </a:rPr>
              <a:t>Why is it important for you to be here today?</a:t>
            </a:r>
          </a:p>
        </p:txBody>
      </p:sp>
      <p:sp>
        <p:nvSpPr>
          <p:cNvPr id="3" name="TextBox 2">
            <a:extLst>
              <a:ext uri="{FF2B5EF4-FFF2-40B4-BE49-F238E27FC236}">
                <a16:creationId xmlns:a16="http://schemas.microsoft.com/office/drawing/2014/main" id="{BBFAE206-F669-4535-A304-D8D689E09584}"/>
              </a:ext>
            </a:extLst>
          </p:cNvPr>
          <p:cNvSpPr txBox="1"/>
          <p:nvPr/>
        </p:nvSpPr>
        <p:spPr>
          <a:xfrm>
            <a:off x="2584407" y="1560910"/>
            <a:ext cx="1889522" cy="2862322"/>
          </a:xfrm>
          <a:prstGeom prst="rect">
            <a:avLst/>
          </a:prstGeom>
          <a:noFill/>
        </p:spPr>
        <p:txBody>
          <a:bodyPr>
            <a:spAutoFit/>
          </a:bodyPr>
          <a:lstStyle/>
          <a:p>
            <a:pPr eaLnBrk="1" hangingPunct="1">
              <a:defRPr/>
            </a:pPr>
            <a:r>
              <a:rPr lang="en-GB" sz="3000" dirty="0">
                <a:solidFill>
                  <a:schemeClr val="accent1"/>
                </a:solidFill>
                <a:latin typeface="+mj-lt"/>
              </a:rPr>
              <a:t>Advanced:</a:t>
            </a:r>
          </a:p>
          <a:p>
            <a:pPr eaLnBrk="1" hangingPunct="1">
              <a:defRPr/>
            </a:pPr>
            <a:r>
              <a:rPr lang="en-GB" sz="3000" dirty="0">
                <a:solidFill>
                  <a:schemeClr val="accent1"/>
                </a:solidFill>
                <a:latin typeface="+mj-lt"/>
              </a:rPr>
              <a:t>What cross-roads are you at right now?</a:t>
            </a:r>
          </a:p>
        </p:txBody>
      </p:sp>
      <p:sp>
        <p:nvSpPr>
          <p:cNvPr id="4" name="TextBox 3">
            <a:extLst>
              <a:ext uri="{FF2B5EF4-FFF2-40B4-BE49-F238E27FC236}">
                <a16:creationId xmlns:a16="http://schemas.microsoft.com/office/drawing/2014/main" id="{819BF2EF-60F3-4CC0-A884-D77D2274E6E2}"/>
              </a:ext>
            </a:extLst>
          </p:cNvPr>
          <p:cNvSpPr txBox="1"/>
          <p:nvPr/>
        </p:nvSpPr>
        <p:spPr>
          <a:xfrm>
            <a:off x="4690622" y="1560910"/>
            <a:ext cx="1889522" cy="2862322"/>
          </a:xfrm>
          <a:prstGeom prst="rect">
            <a:avLst/>
          </a:prstGeom>
          <a:noFill/>
        </p:spPr>
        <p:txBody>
          <a:bodyPr>
            <a:spAutoFit/>
          </a:bodyPr>
          <a:lstStyle/>
          <a:p>
            <a:pPr eaLnBrk="1" hangingPunct="1">
              <a:defRPr/>
            </a:pPr>
            <a:r>
              <a:rPr lang="en-GB" sz="3000" dirty="0">
                <a:solidFill>
                  <a:schemeClr val="accent2"/>
                </a:solidFill>
                <a:latin typeface="+mj-lt"/>
              </a:rPr>
              <a:t>Deepening question:</a:t>
            </a:r>
          </a:p>
          <a:p>
            <a:pPr eaLnBrk="1" hangingPunct="1">
              <a:defRPr/>
            </a:pPr>
            <a:r>
              <a:rPr lang="en-GB" sz="3000" dirty="0">
                <a:solidFill>
                  <a:schemeClr val="accent2"/>
                </a:solidFill>
                <a:latin typeface="+mj-lt"/>
              </a:rPr>
              <a:t>And why is that important to you?</a:t>
            </a:r>
          </a:p>
        </p:txBody>
      </p:sp>
      <p:sp>
        <p:nvSpPr>
          <p:cNvPr id="5" name="TextBox 4">
            <a:extLst>
              <a:ext uri="{FF2B5EF4-FFF2-40B4-BE49-F238E27FC236}">
                <a16:creationId xmlns:a16="http://schemas.microsoft.com/office/drawing/2014/main" id="{7AEBBB4E-3276-4F64-9A30-EDB6C3977ADA}"/>
              </a:ext>
            </a:extLst>
          </p:cNvPr>
          <p:cNvSpPr txBox="1"/>
          <p:nvPr/>
        </p:nvSpPr>
        <p:spPr>
          <a:xfrm>
            <a:off x="6937022" y="1566170"/>
            <a:ext cx="2098978" cy="2862322"/>
          </a:xfrm>
          <a:prstGeom prst="rect">
            <a:avLst/>
          </a:prstGeom>
          <a:noFill/>
        </p:spPr>
        <p:txBody>
          <a:bodyPr wrap="square">
            <a:spAutoFit/>
          </a:bodyPr>
          <a:lstStyle/>
          <a:p>
            <a:pPr eaLnBrk="1" hangingPunct="1">
              <a:defRPr/>
            </a:pPr>
            <a:r>
              <a:rPr lang="en-GB" sz="3000" dirty="0">
                <a:solidFill>
                  <a:schemeClr val="accent3"/>
                </a:solidFill>
                <a:latin typeface="+mj-lt"/>
              </a:rPr>
              <a:t>Alternative:</a:t>
            </a:r>
          </a:p>
          <a:p>
            <a:pPr eaLnBrk="1" hangingPunct="1">
              <a:defRPr/>
            </a:pPr>
            <a:r>
              <a:rPr lang="en-GB" sz="3000" dirty="0">
                <a:solidFill>
                  <a:schemeClr val="accent3"/>
                </a:solidFill>
                <a:latin typeface="+mj-lt"/>
              </a:rPr>
              <a:t>That’s interesting – tell me more about that?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09A640F-14B9-4BF9-BA80-CE4448CE6F8D}"/>
              </a:ext>
            </a:extLst>
          </p:cNvPr>
          <p:cNvSpPr txBox="1"/>
          <p:nvPr/>
        </p:nvSpPr>
        <p:spPr>
          <a:xfrm>
            <a:off x="1908175" y="1916113"/>
            <a:ext cx="2808288" cy="3786187"/>
          </a:xfrm>
          <a:prstGeom prst="rect">
            <a:avLst/>
          </a:prstGeom>
          <a:noFill/>
        </p:spPr>
        <p:txBody>
          <a:bodyPr>
            <a:spAutoFit/>
          </a:bodyPr>
          <a:lstStyle/>
          <a:p>
            <a:pPr eaLnBrk="1" hangingPunct="1">
              <a:defRPr/>
            </a:pPr>
            <a:r>
              <a:rPr lang="en-GB" sz="4000" dirty="0">
                <a:solidFill>
                  <a:schemeClr val="accent1"/>
                </a:solidFill>
                <a:latin typeface="+mj-lt"/>
              </a:rPr>
              <a:t>Basic:</a:t>
            </a:r>
          </a:p>
          <a:p>
            <a:pPr eaLnBrk="1" hangingPunct="1">
              <a:defRPr/>
            </a:pPr>
            <a:r>
              <a:rPr lang="en-GB" sz="4000" dirty="0">
                <a:solidFill>
                  <a:schemeClr val="accent1"/>
                </a:solidFill>
                <a:latin typeface="+mj-lt"/>
              </a:rPr>
              <a:t>Thank you very much, I enjoyed hearing that…</a:t>
            </a:r>
          </a:p>
        </p:txBody>
      </p:sp>
      <p:sp>
        <p:nvSpPr>
          <p:cNvPr id="3" name="TextBox 2">
            <a:extLst>
              <a:ext uri="{FF2B5EF4-FFF2-40B4-BE49-F238E27FC236}">
                <a16:creationId xmlns:a16="http://schemas.microsoft.com/office/drawing/2014/main" id="{26893C45-8284-4DF7-8AF4-47195672B37B}"/>
              </a:ext>
            </a:extLst>
          </p:cNvPr>
          <p:cNvSpPr txBox="1"/>
          <p:nvPr/>
        </p:nvSpPr>
        <p:spPr>
          <a:xfrm>
            <a:off x="5003800" y="1916113"/>
            <a:ext cx="2520950" cy="2555875"/>
          </a:xfrm>
          <a:prstGeom prst="rect">
            <a:avLst/>
          </a:prstGeom>
          <a:noFill/>
        </p:spPr>
        <p:txBody>
          <a:bodyPr>
            <a:spAutoFit/>
          </a:bodyPr>
          <a:lstStyle/>
          <a:p>
            <a:pPr eaLnBrk="1" hangingPunct="1">
              <a:defRPr/>
            </a:pPr>
            <a:r>
              <a:rPr lang="en-GB" sz="4000" dirty="0">
                <a:latin typeface="+mj-lt"/>
              </a:rPr>
              <a:t>Advanced:</a:t>
            </a:r>
          </a:p>
          <a:p>
            <a:pPr eaLnBrk="1" hangingPunct="1">
              <a:defRPr/>
            </a:pPr>
            <a:r>
              <a:rPr lang="en-GB" sz="4000" dirty="0">
                <a:latin typeface="+mj-lt"/>
              </a:rPr>
              <a:t>…please, tell me more!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AD0C7B0-C58A-48AE-BF35-8D32662F38F5}"/>
              </a:ext>
            </a:extLst>
          </p:cNvPr>
          <p:cNvSpPr txBox="1"/>
          <p:nvPr/>
        </p:nvSpPr>
        <p:spPr>
          <a:xfrm>
            <a:off x="395288" y="1916113"/>
            <a:ext cx="8748712" cy="1323975"/>
          </a:xfrm>
          <a:prstGeom prst="rect">
            <a:avLst/>
          </a:prstGeom>
          <a:noFill/>
        </p:spPr>
        <p:txBody>
          <a:bodyPr>
            <a:spAutoFit/>
          </a:bodyPr>
          <a:lstStyle/>
          <a:p>
            <a:pPr eaLnBrk="1" hangingPunct="1">
              <a:defRPr/>
            </a:pPr>
            <a:r>
              <a:rPr lang="en-GB" sz="4000" dirty="0">
                <a:solidFill>
                  <a:schemeClr val="accent1"/>
                </a:solidFill>
                <a:latin typeface="+mj-lt"/>
              </a:rPr>
              <a:t>Why is it important </a:t>
            </a:r>
            <a:br>
              <a:rPr lang="en-GB" sz="4000" dirty="0">
                <a:solidFill>
                  <a:schemeClr val="accent1"/>
                </a:solidFill>
                <a:latin typeface="+mj-lt"/>
              </a:rPr>
            </a:br>
            <a:r>
              <a:rPr lang="en-GB" sz="4000" dirty="0">
                <a:solidFill>
                  <a:schemeClr val="accent1"/>
                </a:solidFill>
                <a:latin typeface="+mj-lt"/>
              </a:rPr>
              <a:t>for you to be here today?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We welcome follow-up and conversation!</a:t>
            </a:r>
          </a:p>
        </p:txBody>
      </p:sp>
      <p:sp>
        <p:nvSpPr>
          <p:cNvPr id="3" name="Content Placeholder 2"/>
          <p:cNvSpPr>
            <a:spLocks noGrp="1"/>
          </p:cNvSpPr>
          <p:nvPr>
            <p:ph idx="1"/>
          </p:nvPr>
        </p:nvSpPr>
        <p:spPr>
          <a:xfrm>
            <a:off x="457200" y="1052513"/>
            <a:ext cx="8229600" cy="4968775"/>
          </a:xfrm>
        </p:spPr>
        <p:txBody>
          <a:bodyPr numCol="1"/>
          <a:lstStyle/>
          <a:p>
            <a:pPr marL="0" lvl="0" indent="0">
              <a:buNone/>
            </a:pPr>
            <a:r>
              <a:rPr lang="en-GB" sz="1800" dirty="0"/>
              <a:t>Benjamin P. Taylor</a:t>
            </a:r>
          </a:p>
          <a:p>
            <a:pPr marL="0" lvl="0" indent="0">
              <a:buNone/>
            </a:pPr>
            <a:r>
              <a:rPr lang="en-GB" sz="1800" dirty="0"/>
              <a:t>Chief Executive, Public Service Transformation Academy</a:t>
            </a:r>
          </a:p>
          <a:p>
            <a:pPr marL="0" lvl="0" indent="0">
              <a:buNone/>
            </a:pPr>
            <a:r>
              <a:rPr lang="en-GB" sz="1800" dirty="0"/>
              <a:t>&amp; Managing Partner, </a:t>
            </a:r>
            <a:r>
              <a:rPr lang="en-GB" sz="1800" dirty="0">
                <a:solidFill>
                  <a:srgbClr val="99141B"/>
                </a:solidFill>
                <a:ea typeface="Calibri" panose="020F0502020204030204" pitchFamily="34" charset="0"/>
              </a:rPr>
              <a:t>Red</a:t>
            </a:r>
            <a:r>
              <a:rPr lang="en-GB" sz="1800" dirty="0">
                <a:solidFill>
                  <a:srgbClr val="000000"/>
                </a:solidFill>
                <a:ea typeface="Calibri" panose="020F0502020204030204" pitchFamily="34" charset="0"/>
              </a:rPr>
              <a:t>Quadrant</a:t>
            </a:r>
            <a:endParaRPr lang="en-GB" sz="1800" dirty="0"/>
          </a:p>
          <a:p>
            <a:pPr marL="0" lvl="0" indent="0">
              <a:buNone/>
            </a:pPr>
            <a:r>
              <a:rPr lang="en-GB" sz="1800" dirty="0"/>
              <a:t>+44 (0)7931317230</a:t>
            </a:r>
          </a:p>
          <a:p>
            <a:pPr marL="0" lvl="0" indent="0">
              <a:buNone/>
            </a:pPr>
            <a:r>
              <a:rPr lang="en-GB" sz="1800" dirty="0">
                <a:hlinkClick r:id="rId3"/>
              </a:rPr>
              <a:t>www.publicservicetransformation.org</a:t>
            </a:r>
            <a:r>
              <a:rPr lang="en-GB" sz="1800" dirty="0"/>
              <a:t> </a:t>
            </a:r>
          </a:p>
          <a:p>
            <a:pPr marL="0" lvl="0" indent="0">
              <a:buNone/>
            </a:pPr>
            <a:endParaRPr lang="en-GB" sz="1800" dirty="0"/>
          </a:p>
          <a:p>
            <a:pPr marL="0" lvl="0" indent="0">
              <a:buNone/>
            </a:pPr>
            <a:r>
              <a:rPr lang="en-GB" sz="1800" dirty="0"/>
              <a:t>We offer:</a:t>
            </a:r>
          </a:p>
          <a:p>
            <a:r>
              <a:rPr lang="en-GB" sz="1800" dirty="0">
                <a:hlinkClick r:id="rId4"/>
              </a:rPr>
              <a:t>The 24-module Leading Transformation ‘mini MBA’ </a:t>
            </a:r>
            <a:endParaRPr lang="en-GB" sz="1800" dirty="0"/>
          </a:p>
          <a:p>
            <a:r>
              <a:rPr lang="en-GB" sz="1800" dirty="0">
                <a:hlinkClick r:id="rId5"/>
              </a:rPr>
              <a:t>The RedQuadrant Way tool shed</a:t>
            </a:r>
            <a:endParaRPr lang="en-GB" sz="1800" dirty="0"/>
          </a:p>
          <a:p>
            <a:r>
              <a:rPr lang="en-GB" sz="1800" dirty="0">
                <a:hlinkClick r:id="rId6"/>
              </a:rPr>
              <a:t>Commissioner! The Simulation</a:t>
            </a:r>
            <a:endParaRPr lang="en-GB" sz="1800" dirty="0"/>
          </a:p>
          <a:p>
            <a:r>
              <a:rPr lang="en-GB" sz="1800" dirty="0">
                <a:hlinkClick r:id="rId6"/>
              </a:rPr>
              <a:t>The Cabinet Office Commissioning Academy</a:t>
            </a:r>
            <a:endParaRPr lang="en-GB" sz="1800" dirty="0"/>
          </a:p>
          <a:p>
            <a:r>
              <a:rPr lang="en-GB" sz="1800" dirty="0">
                <a:hlinkClick r:id="rId7"/>
              </a:rPr>
              <a:t>Local Transformation and Place-Based Systems Leadership Academies</a:t>
            </a:r>
            <a:endParaRPr lang="en-GB" sz="1800" dirty="0"/>
          </a:p>
          <a:p>
            <a:r>
              <a:rPr lang="en-GB" sz="1800" dirty="0">
                <a:hlinkClick r:id="rId8"/>
              </a:rPr>
              <a:t>The days after – a learning community to build back better</a:t>
            </a:r>
            <a:endParaRPr lang="en-GB" sz="1400" dirty="0"/>
          </a:p>
        </p:txBody>
      </p:sp>
    </p:spTree>
    <p:extLst>
      <p:ext uri="{BB962C8B-B14F-4D97-AF65-F5344CB8AC3E}">
        <p14:creationId xmlns:p14="http://schemas.microsoft.com/office/powerpoint/2010/main" val="42077439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F0CFDA-FF22-498C-92BE-98D23191A68D}"/>
              </a:ext>
            </a:extLst>
          </p:cNvPr>
          <p:cNvSpPr>
            <a:spLocks noGrp="1"/>
          </p:cNvSpPr>
          <p:nvPr>
            <p:ph type="title"/>
          </p:nvPr>
        </p:nvSpPr>
        <p:spPr>
          <a:solidFill>
            <a:schemeClr val="tx1"/>
          </a:solidFill>
        </p:spPr>
        <p:txBody>
          <a:bodyPr/>
          <a:lstStyle/>
          <a:p>
            <a:r>
              <a:rPr lang="en-GB" dirty="0"/>
              <a:t>Public Service: State of Transformation 2019</a:t>
            </a:r>
          </a:p>
        </p:txBody>
      </p:sp>
      <p:pic>
        <p:nvPicPr>
          <p:cNvPr id="6" name="Content Placeholder 5">
            <a:hlinkClick r:id="rId3"/>
            <a:extLst>
              <a:ext uri="{FF2B5EF4-FFF2-40B4-BE49-F238E27FC236}">
                <a16:creationId xmlns:a16="http://schemas.microsoft.com/office/drawing/2014/main" id="{C428BF7E-D693-4CAC-B8E0-26F0505A3C85}"/>
              </a:ext>
            </a:extLst>
          </p:cNvPr>
          <p:cNvPicPr>
            <a:picLocks noGrp="1" noChangeAspect="1"/>
          </p:cNvPicPr>
          <p:nvPr>
            <p:ph idx="1"/>
          </p:nvPr>
        </p:nvPicPr>
        <p:blipFill>
          <a:blip r:embed="rId4"/>
          <a:stretch>
            <a:fillRect/>
          </a:stretch>
        </p:blipFill>
        <p:spPr>
          <a:xfrm>
            <a:off x="5486086" y="901537"/>
            <a:ext cx="3514406" cy="4903727"/>
          </a:xfrm>
          <a:prstGeom prst="rect">
            <a:avLst/>
          </a:prstGeom>
        </p:spPr>
      </p:pic>
      <p:sp>
        <p:nvSpPr>
          <p:cNvPr id="4" name="Text Placeholder 3">
            <a:extLst>
              <a:ext uri="{FF2B5EF4-FFF2-40B4-BE49-F238E27FC236}">
                <a16:creationId xmlns:a16="http://schemas.microsoft.com/office/drawing/2014/main" id="{63128D6A-BF6C-4F69-8FEB-490BF0828F10}"/>
              </a:ext>
            </a:extLst>
          </p:cNvPr>
          <p:cNvSpPr>
            <a:spLocks noGrp="1"/>
          </p:cNvSpPr>
          <p:nvPr>
            <p:ph type="body" sz="quarter" idx="10"/>
          </p:nvPr>
        </p:nvSpPr>
        <p:spPr>
          <a:xfrm>
            <a:off x="568361" y="5742759"/>
            <a:ext cx="8684159" cy="782585"/>
          </a:xfrm>
        </p:spPr>
        <p:txBody>
          <a:bodyPr/>
          <a:lstStyle/>
          <a:p>
            <a:pPr marL="0" indent="0"/>
            <a:r>
              <a:rPr lang="en-US" sz="1050" dirty="0"/>
              <a:t>report and survey </a:t>
            </a:r>
            <a:r>
              <a:rPr lang="en-US" sz="1050" dirty="0">
                <a:hlinkClick r:id="rId5"/>
              </a:rPr>
              <a:t>www.publicservicetransformation.org/2019/06/state-of-transformation-report-2019/</a:t>
            </a:r>
            <a:endParaRPr lang="en-US" sz="1050" dirty="0"/>
          </a:p>
          <a:p>
            <a:pPr marL="0" indent="0"/>
            <a:r>
              <a:rPr lang="en-US" sz="1050" dirty="0"/>
              <a:t>2019 conference </a:t>
            </a:r>
            <a:r>
              <a:rPr lang="en-US" sz="1050" i="1" dirty="0"/>
              <a:t>helping each other out of crisis </a:t>
            </a:r>
            <a:r>
              <a:rPr lang="en-US" sz="1050" dirty="0">
                <a:hlinkClick r:id="rId3"/>
              </a:rPr>
              <a:t>www.publicservicetransformation.org/2019/07/state-of-transformation-2019-conference/</a:t>
            </a:r>
            <a:endParaRPr lang="en-US" sz="1050" dirty="0"/>
          </a:p>
        </p:txBody>
      </p:sp>
      <p:pic>
        <p:nvPicPr>
          <p:cNvPr id="5" name="Picture 4">
            <a:hlinkClick r:id="rId5"/>
            <a:extLst>
              <a:ext uri="{FF2B5EF4-FFF2-40B4-BE49-F238E27FC236}">
                <a16:creationId xmlns:a16="http://schemas.microsoft.com/office/drawing/2014/main" id="{006B5D1A-4FCC-46C2-A31A-25E3DAA29A7D}"/>
              </a:ext>
            </a:extLst>
          </p:cNvPr>
          <p:cNvPicPr>
            <a:picLocks noChangeAspect="1"/>
          </p:cNvPicPr>
          <p:nvPr/>
        </p:nvPicPr>
        <p:blipFill>
          <a:blip r:embed="rId6"/>
          <a:stretch>
            <a:fillRect/>
          </a:stretch>
        </p:blipFill>
        <p:spPr>
          <a:xfrm>
            <a:off x="467786" y="1677500"/>
            <a:ext cx="4482498" cy="3146199"/>
          </a:xfrm>
          <a:prstGeom prst="rect">
            <a:avLst/>
          </a:prstGeom>
        </p:spPr>
      </p:pic>
    </p:spTree>
    <p:extLst>
      <p:ext uri="{BB962C8B-B14F-4D97-AF65-F5344CB8AC3E}">
        <p14:creationId xmlns:p14="http://schemas.microsoft.com/office/powerpoint/2010/main" val="78402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hlinkClick r:id="rId3"/>
            <a:extLst>
              <a:ext uri="{FF2B5EF4-FFF2-40B4-BE49-F238E27FC236}">
                <a16:creationId xmlns:a16="http://schemas.microsoft.com/office/drawing/2014/main" id="{5DE88DF0-CCC7-43D9-A68D-C6D0B6844CE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156176" y="908720"/>
            <a:ext cx="3011958" cy="4302856"/>
          </a:xfrm>
          <a:prstGeom prst="rect">
            <a:avLst/>
          </a:prstGeom>
        </p:spPr>
      </p:pic>
      <p:pic>
        <p:nvPicPr>
          <p:cNvPr id="9" name="Picture 8">
            <a:hlinkClick r:id="rId5"/>
            <a:extLst>
              <a:ext uri="{FF2B5EF4-FFF2-40B4-BE49-F238E27FC236}">
                <a16:creationId xmlns:a16="http://schemas.microsoft.com/office/drawing/2014/main" id="{5E8EDB76-9624-434C-A0AD-CB3376FAC520}"/>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3131840" y="620688"/>
            <a:ext cx="3125104" cy="4464496"/>
          </a:xfrm>
          <a:prstGeom prst="rect">
            <a:avLst/>
          </a:prstGeom>
        </p:spPr>
      </p:pic>
      <p:pic>
        <p:nvPicPr>
          <p:cNvPr id="10" name="Picture 9">
            <a:hlinkClick r:id="rId7"/>
            <a:extLst>
              <a:ext uri="{FF2B5EF4-FFF2-40B4-BE49-F238E27FC236}">
                <a16:creationId xmlns:a16="http://schemas.microsoft.com/office/drawing/2014/main" id="{B7D2A251-809C-4010-B98C-017A1BE502C7}"/>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130055" y="620688"/>
            <a:ext cx="3124757" cy="4464000"/>
          </a:xfrm>
          <a:prstGeom prst="rect">
            <a:avLst/>
          </a:prstGeom>
        </p:spPr>
      </p:pic>
      <p:sp>
        <p:nvSpPr>
          <p:cNvPr id="6" name="Rectangle 5">
            <a:extLst>
              <a:ext uri="{FF2B5EF4-FFF2-40B4-BE49-F238E27FC236}">
                <a16:creationId xmlns:a16="http://schemas.microsoft.com/office/drawing/2014/main" id="{F012F35A-B9BE-425C-8EA9-2A5B738C6A3A}"/>
              </a:ext>
            </a:extLst>
          </p:cNvPr>
          <p:cNvSpPr/>
          <p:nvPr/>
        </p:nvSpPr>
        <p:spPr>
          <a:xfrm>
            <a:off x="-180528" y="4941168"/>
            <a:ext cx="9865096" cy="4320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A04D0A98-02F3-4C2F-B78E-200C6C31F27A}"/>
              </a:ext>
            </a:extLst>
          </p:cNvPr>
          <p:cNvSpPr txBox="1"/>
          <p:nvPr/>
        </p:nvSpPr>
        <p:spPr>
          <a:xfrm>
            <a:off x="637002" y="4811668"/>
            <a:ext cx="8111462" cy="1569660"/>
          </a:xfrm>
          <a:prstGeom prst="rect">
            <a:avLst/>
          </a:prstGeom>
          <a:noFill/>
        </p:spPr>
        <p:txBody>
          <a:bodyPr wrap="square" rtlCol="0">
            <a:spAutoFit/>
          </a:bodyPr>
          <a:lstStyle/>
          <a:p>
            <a:r>
              <a:rPr lang="en-GB" sz="1200" dirty="0">
                <a:solidFill>
                  <a:schemeClr val="accent1"/>
                </a:solidFill>
                <a:latin typeface="+mj-lt"/>
              </a:rPr>
              <a:t>think pieces</a:t>
            </a:r>
            <a:r>
              <a:rPr lang="en-GB" sz="1200" dirty="0">
                <a:latin typeface="+mj-lt"/>
              </a:rPr>
              <a:t>: </a:t>
            </a:r>
            <a:r>
              <a:rPr lang="en-GB" sz="1200" dirty="0">
                <a:latin typeface="+mj-lt"/>
                <a:hlinkClick r:id="rId7"/>
              </a:rPr>
              <a:t>https://www.publicservicetransformation.org/wp-content/uploads/2018/05/public-service-state-of-transformation-2018-report-from-the-public-service-transformation-academy-e-version.pdf</a:t>
            </a:r>
            <a:endParaRPr lang="en-GB" sz="1200" dirty="0">
              <a:latin typeface="+mj-lt"/>
            </a:endParaRPr>
          </a:p>
          <a:p>
            <a:r>
              <a:rPr lang="en-GB" sz="1200" dirty="0">
                <a:solidFill>
                  <a:schemeClr val="accent1"/>
                </a:solidFill>
                <a:latin typeface="+mj-lt"/>
              </a:rPr>
              <a:t>case studies:</a:t>
            </a:r>
            <a:r>
              <a:rPr lang="en-GB" sz="1200" dirty="0">
                <a:latin typeface="+mj-lt"/>
              </a:rPr>
              <a:t> </a:t>
            </a:r>
            <a:r>
              <a:rPr lang="en-GB" sz="1200" dirty="0">
                <a:latin typeface="+mj-lt"/>
                <a:hlinkClick r:id="rId5"/>
              </a:rPr>
              <a:t>https://www.publicservicetransformation.org/wp-content/uploads/2018/05/2018-case-studies-public-service-state-of-transformation-from-the-public-service-transformation-academy-e-version-ALPHA2-1.pdf</a:t>
            </a:r>
            <a:endParaRPr lang="en-GB" sz="1200" dirty="0">
              <a:latin typeface="+mj-lt"/>
            </a:endParaRPr>
          </a:p>
          <a:p>
            <a:r>
              <a:rPr lang="en-GB" sz="1200" dirty="0">
                <a:solidFill>
                  <a:schemeClr val="accent1"/>
                </a:solidFill>
                <a:latin typeface="+mj-lt"/>
              </a:rPr>
              <a:t>RedQuadrant shadow report – State of Emergency: </a:t>
            </a:r>
            <a:r>
              <a:rPr lang="en-GB" sz="1200" dirty="0">
                <a:latin typeface="+mj-lt"/>
                <a:hlinkClick r:id="rId3"/>
              </a:rPr>
              <a:t>http://redquadrant.com/media/98355/state-of-emergency-the-redquadrant-state-of-transformation-shadow-report.pdf</a:t>
            </a:r>
            <a:endParaRPr lang="en-GB" sz="1200" dirty="0">
              <a:latin typeface="+mj-lt"/>
            </a:endParaRPr>
          </a:p>
          <a:p>
            <a:r>
              <a:rPr lang="en-GB" sz="1200" dirty="0">
                <a:solidFill>
                  <a:schemeClr val="accent1"/>
                </a:solidFill>
                <a:latin typeface="+mj-lt"/>
              </a:rPr>
              <a:t>2018 conference, </a:t>
            </a:r>
            <a:r>
              <a:rPr lang="en-GB" sz="1200" i="1" dirty="0">
                <a:solidFill>
                  <a:schemeClr val="accent1"/>
                </a:solidFill>
                <a:latin typeface="+mj-lt"/>
              </a:rPr>
              <a:t>it doesn't have to be this way</a:t>
            </a:r>
            <a:r>
              <a:rPr lang="en-GB" sz="1200" dirty="0">
                <a:solidFill>
                  <a:schemeClr val="accent1"/>
                </a:solidFill>
                <a:latin typeface="+mj-lt"/>
              </a:rPr>
              <a:t> - full notes and other materials all available here: </a:t>
            </a:r>
            <a:r>
              <a:rPr lang="en-GB" sz="1200" dirty="0">
                <a:latin typeface="+mj-lt"/>
                <a:hlinkClick r:id="rId9"/>
              </a:rPr>
              <a:t>https://www.publicservicetransformation.org/2018/05/state-of-transformation-report/</a:t>
            </a:r>
            <a:endParaRPr lang="en-GB" sz="1200" dirty="0">
              <a:latin typeface="+mj-lt"/>
            </a:endParaRPr>
          </a:p>
        </p:txBody>
      </p:sp>
      <p:sp>
        <p:nvSpPr>
          <p:cNvPr id="3" name="Title 2">
            <a:extLst>
              <a:ext uri="{FF2B5EF4-FFF2-40B4-BE49-F238E27FC236}">
                <a16:creationId xmlns:a16="http://schemas.microsoft.com/office/drawing/2014/main" id="{7D485B7A-E376-46FC-AC0B-95A79A8FC32D}"/>
              </a:ext>
            </a:extLst>
          </p:cNvPr>
          <p:cNvSpPr>
            <a:spLocks noGrp="1"/>
          </p:cNvSpPr>
          <p:nvPr>
            <p:ph type="title"/>
          </p:nvPr>
        </p:nvSpPr>
        <p:spPr/>
        <p:txBody>
          <a:bodyPr/>
          <a:lstStyle/>
          <a:p>
            <a:r>
              <a:rPr lang="en-US" kern="1200" dirty="0">
                <a:solidFill>
                  <a:srgbClr val="FFFFFF"/>
                </a:solidFill>
                <a:latin typeface="Calibri" panose="020F0502020204030204" pitchFamily="34" charset="0"/>
                <a:cs typeface="Arial" panose="020B0604020202020204" pitchFamily="34" charset="0"/>
              </a:rPr>
              <a:t>Public Service: State of Transformation 2018</a:t>
            </a:r>
            <a:endParaRPr lang="en-GB" dirty="0"/>
          </a:p>
        </p:txBody>
      </p:sp>
    </p:spTree>
    <p:extLst>
      <p:ext uri="{BB962C8B-B14F-4D97-AF65-F5344CB8AC3E}">
        <p14:creationId xmlns:p14="http://schemas.microsoft.com/office/powerpoint/2010/main" val="311579632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DVSHAPEID" val="bqJR0FDwecgWnaIqZpAmJO"/>
</p:tagLst>
</file>

<file path=ppt/tags/tag10.xml><?xml version="1.0" encoding="utf-8"?>
<p:tagLst xmlns:a="http://schemas.openxmlformats.org/drawingml/2006/main" xmlns:r="http://schemas.openxmlformats.org/officeDocument/2006/relationships" xmlns:p="http://schemas.openxmlformats.org/presentationml/2006/main">
  <p:tag name="DVSHAPEID" val="iYupeXPF1H6DUtpAVpgjx0"/>
</p:tagLst>
</file>

<file path=ppt/tags/tag11.xml><?xml version="1.0" encoding="utf-8"?>
<p:tagLst xmlns:a="http://schemas.openxmlformats.org/drawingml/2006/main" xmlns:r="http://schemas.openxmlformats.org/officeDocument/2006/relationships" xmlns:p="http://schemas.openxmlformats.org/presentationml/2006/main">
  <p:tag name="DVSHAPEID" val="KdTgebQLgnHS3GV9YJmVYW"/>
</p:tagLst>
</file>

<file path=ppt/tags/tag12.xml><?xml version="1.0" encoding="utf-8"?>
<p:tagLst xmlns:a="http://schemas.openxmlformats.org/drawingml/2006/main" xmlns:r="http://schemas.openxmlformats.org/officeDocument/2006/relationships" xmlns:p="http://schemas.openxmlformats.org/presentationml/2006/main">
  <p:tag name="DVSHAPEID" val="AvajfuQYE0bHXIVEtmBLQn"/>
</p:tagLst>
</file>

<file path=ppt/tags/tag13.xml><?xml version="1.0" encoding="utf-8"?>
<p:tagLst xmlns:a="http://schemas.openxmlformats.org/drawingml/2006/main" xmlns:r="http://schemas.openxmlformats.org/officeDocument/2006/relationships" xmlns:p="http://schemas.openxmlformats.org/presentationml/2006/main">
  <p:tag name="DVSHAPEID" val="JZl3E4cKK9TH8IGgbvTZ6F"/>
</p:tagLst>
</file>

<file path=ppt/tags/tag14.xml><?xml version="1.0" encoding="utf-8"?>
<p:tagLst xmlns:a="http://schemas.openxmlformats.org/drawingml/2006/main" xmlns:r="http://schemas.openxmlformats.org/officeDocument/2006/relationships" xmlns:p="http://schemas.openxmlformats.org/presentationml/2006/main">
  <p:tag name="DVSHAPEID" val="pn6kEX63U97qQ3mBpArqDw"/>
</p:tagLst>
</file>

<file path=ppt/tags/tag15.xml><?xml version="1.0" encoding="utf-8"?>
<p:tagLst xmlns:a="http://schemas.openxmlformats.org/drawingml/2006/main" xmlns:r="http://schemas.openxmlformats.org/officeDocument/2006/relationships" xmlns:p="http://schemas.openxmlformats.org/presentationml/2006/main">
  <p:tag name="DVSHAPEID" val="BNoZ9dfcDHFmC36oGBWbLo"/>
</p:tagLst>
</file>

<file path=ppt/tags/tag16.xml><?xml version="1.0" encoding="utf-8"?>
<p:tagLst xmlns:a="http://schemas.openxmlformats.org/drawingml/2006/main" xmlns:r="http://schemas.openxmlformats.org/officeDocument/2006/relationships" xmlns:p="http://schemas.openxmlformats.org/presentationml/2006/main">
  <p:tag name="DVSHAPEID" val="pMtUl7zxMJKePxtb9EktNW"/>
</p:tagLst>
</file>

<file path=ppt/tags/tag17.xml><?xml version="1.0" encoding="utf-8"?>
<p:tagLst xmlns:a="http://schemas.openxmlformats.org/drawingml/2006/main" xmlns:r="http://schemas.openxmlformats.org/officeDocument/2006/relationships" xmlns:p="http://schemas.openxmlformats.org/presentationml/2006/main">
  <p:tag name="DVSHAPEID" val="TPsW6haxnFbKuJvOjCo6uG"/>
</p:tagLst>
</file>

<file path=ppt/tags/tag18.xml><?xml version="1.0" encoding="utf-8"?>
<p:tagLst xmlns:a="http://schemas.openxmlformats.org/drawingml/2006/main" xmlns:r="http://schemas.openxmlformats.org/officeDocument/2006/relationships" xmlns:p="http://schemas.openxmlformats.org/presentationml/2006/main">
  <p:tag name="DVSHAPEID" val="PpCdfLS1yXg4pdZ2mENCiz"/>
</p:tagLst>
</file>

<file path=ppt/tags/tag19.xml><?xml version="1.0" encoding="utf-8"?>
<p:tagLst xmlns:a="http://schemas.openxmlformats.org/drawingml/2006/main" xmlns:r="http://schemas.openxmlformats.org/officeDocument/2006/relationships" xmlns:p="http://schemas.openxmlformats.org/presentationml/2006/main">
  <p:tag name="DVSHAPEID" val="bqJR0FDwecgWnaIqZpAmJO"/>
</p:tagLst>
</file>

<file path=ppt/tags/tag2.xml><?xml version="1.0" encoding="utf-8"?>
<p:tagLst xmlns:a="http://schemas.openxmlformats.org/drawingml/2006/main" xmlns:r="http://schemas.openxmlformats.org/officeDocument/2006/relationships" xmlns:p="http://schemas.openxmlformats.org/presentationml/2006/main">
  <p:tag name="DVSHAPEID" val="ScZuB4bkhN7DGrCIhtSaCw"/>
</p:tagLst>
</file>

<file path=ppt/tags/tag20.xml><?xml version="1.0" encoding="utf-8"?>
<p:tagLst xmlns:a="http://schemas.openxmlformats.org/drawingml/2006/main" xmlns:r="http://schemas.openxmlformats.org/officeDocument/2006/relationships" xmlns:p="http://schemas.openxmlformats.org/presentationml/2006/main">
  <p:tag name="DVSHAPEID" val="ScZuB4bkhN7DGrCIhtSaCw"/>
</p:tagLst>
</file>

<file path=ppt/tags/tag21.xml><?xml version="1.0" encoding="utf-8"?>
<p:tagLst xmlns:a="http://schemas.openxmlformats.org/drawingml/2006/main" xmlns:r="http://schemas.openxmlformats.org/officeDocument/2006/relationships" xmlns:p="http://schemas.openxmlformats.org/presentationml/2006/main">
  <p:tag name="DVSHAPEID" val="OJtgOh86uyblNeayKxqrDZ"/>
</p:tagLst>
</file>

<file path=ppt/tags/tag22.xml><?xml version="1.0" encoding="utf-8"?>
<p:tagLst xmlns:a="http://schemas.openxmlformats.org/drawingml/2006/main" xmlns:r="http://schemas.openxmlformats.org/officeDocument/2006/relationships" xmlns:p="http://schemas.openxmlformats.org/presentationml/2006/main">
  <p:tag name="DVSHAPEID" val="BNoZ9dfcDHFmC36oGBWbLo"/>
</p:tagLst>
</file>

<file path=ppt/tags/tag23.xml><?xml version="1.0" encoding="utf-8"?>
<p:tagLst xmlns:a="http://schemas.openxmlformats.org/drawingml/2006/main" xmlns:r="http://schemas.openxmlformats.org/officeDocument/2006/relationships" xmlns:p="http://schemas.openxmlformats.org/presentationml/2006/main">
  <p:tag name="DVSHAPEID" val="pMtUl7zxMJKePxtb9EktNW"/>
</p:tagLst>
</file>

<file path=ppt/tags/tag24.xml><?xml version="1.0" encoding="utf-8"?>
<p:tagLst xmlns:a="http://schemas.openxmlformats.org/drawingml/2006/main" xmlns:r="http://schemas.openxmlformats.org/officeDocument/2006/relationships" xmlns:p="http://schemas.openxmlformats.org/presentationml/2006/main">
  <p:tag name="DVSHAPEID" val="PpCdfLS1yXg4pdZ2mENCiz"/>
</p:tagLst>
</file>

<file path=ppt/tags/tag25.xml><?xml version="1.0" encoding="utf-8"?>
<p:tagLst xmlns:a="http://schemas.openxmlformats.org/drawingml/2006/main" xmlns:r="http://schemas.openxmlformats.org/officeDocument/2006/relationships" xmlns:p="http://schemas.openxmlformats.org/presentationml/2006/main">
  <p:tag name="DVSECTIONID" val="h4AvC1ietAJpGcuqAPcS8a"/>
</p:tagLst>
</file>

<file path=ppt/tags/tag26.xml><?xml version="1.0" encoding="utf-8"?>
<p:tagLst xmlns:a="http://schemas.openxmlformats.org/drawingml/2006/main" xmlns:r="http://schemas.openxmlformats.org/officeDocument/2006/relationships" xmlns:p="http://schemas.openxmlformats.org/presentationml/2006/main">
  <p:tag name="DVSHAPEID" val="ZG9xeDCDxKTUCGmsyS0sIQ"/>
</p:tagLst>
</file>

<file path=ppt/tags/tag3.xml><?xml version="1.0" encoding="utf-8"?>
<p:tagLst xmlns:a="http://schemas.openxmlformats.org/drawingml/2006/main" xmlns:r="http://schemas.openxmlformats.org/officeDocument/2006/relationships" xmlns:p="http://schemas.openxmlformats.org/presentationml/2006/main">
  <p:tag name="DVSHAPEID" val="oLk2kETPa8YnxxSv4zlUVt"/>
</p:tagLst>
</file>

<file path=ppt/tags/tag4.xml><?xml version="1.0" encoding="utf-8"?>
<p:tagLst xmlns:a="http://schemas.openxmlformats.org/drawingml/2006/main" xmlns:r="http://schemas.openxmlformats.org/officeDocument/2006/relationships" xmlns:p="http://schemas.openxmlformats.org/presentationml/2006/main">
  <p:tag name="DVSHAPEID" val="bqJR0FDwecgWnaIqZpAmJO"/>
</p:tagLst>
</file>

<file path=ppt/tags/tag5.xml><?xml version="1.0" encoding="utf-8"?>
<p:tagLst xmlns:a="http://schemas.openxmlformats.org/drawingml/2006/main" xmlns:r="http://schemas.openxmlformats.org/officeDocument/2006/relationships" xmlns:p="http://schemas.openxmlformats.org/presentationml/2006/main">
  <p:tag name="DVSHAPEID" val="ScZuB4bkhN7DGrCIhtSaCw"/>
</p:tagLst>
</file>

<file path=ppt/tags/tag6.xml><?xml version="1.0" encoding="utf-8"?>
<p:tagLst xmlns:a="http://schemas.openxmlformats.org/drawingml/2006/main" xmlns:r="http://schemas.openxmlformats.org/officeDocument/2006/relationships" xmlns:p="http://schemas.openxmlformats.org/presentationml/2006/main">
  <p:tag name="DVSHAPEID" val="oLk2kETPa8YnxxSv4zlUVt"/>
</p:tagLst>
</file>

<file path=ppt/tags/tag7.xml><?xml version="1.0" encoding="utf-8"?>
<p:tagLst xmlns:a="http://schemas.openxmlformats.org/drawingml/2006/main" xmlns:r="http://schemas.openxmlformats.org/officeDocument/2006/relationships" xmlns:p="http://schemas.openxmlformats.org/presentationml/2006/main">
  <p:tag name="DVSHAPEID" val="OJtgOh86uyblNeayKxqrDZ"/>
</p:tagLst>
</file>

<file path=ppt/tags/tag8.xml><?xml version="1.0" encoding="utf-8"?>
<p:tagLst xmlns:a="http://schemas.openxmlformats.org/drawingml/2006/main" xmlns:r="http://schemas.openxmlformats.org/officeDocument/2006/relationships" xmlns:p="http://schemas.openxmlformats.org/presentationml/2006/main">
  <p:tag name="DVSHAPEID" val="EjU5QLpjOIAVXAy3QCH3Ep"/>
</p:tagLst>
</file>

<file path=ppt/tags/tag9.xml><?xml version="1.0" encoding="utf-8"?>
<p:tagLst xmlns:a="http://schemas.openxmlformats.org/drawingml/2006/main" xmlns:r="http://schemas.openxmlformats.org/officeDocument/2006/relationships" xmlns:p="http://schemas.openxmlformats.org/presentationml/2006/main">
  <p:tag name="DVSHAPEID" val="58voG7bklsFIrRnMx77FKg"/>
</p:tagLst>
</file>

<file path=ppt/theme/theme1.xml><?xml version="1.0" encoding="utf-8"?>
<a:theme xmlns:a="http://schemas.openxmlformats.org/drawingml/2006/main" name="14-11-04 RedQuadrant presentation template v0.04 BT">
  <a:themeElements>
    <a:clrScheme name="PSTA customer colour palette">
      <a:dk1>
        <a:srgbClr val="0000FF"/>
      </a:dk1>
      <a:lt1>
        <a:srgbClr val="FFFFFF"/>
      </a:lt1>
      <a:dk2>
        <a:srgbClr val="1966FF"/>
      </a:dk2>
      <a:lt2>
        <a:srgbClr val="40FFFF"/>
      </a:lt2>
      <a:accent1>
        <a:srgbClr val="FF8000"/>
      </a:accent1>
      <a:accent2>
        <a:srgbClr val="0D19FF"/>
      </a:accent2>
      <a:accent3>
        <a:srgbClr val="33B2FF"/>
      </a:accent3>
      <a:accent4>
        <a:srgbClr val="000000"/>
      </a:accent4>
      <a:accent5>
        <a:srgbClr val="747678"/>
      </a:accent5>
      <a:accent6>
        <a:srgbClr val="631D76"/>
      </a:accent6>
      <a:hlink>
        <a:srgbClr val="0000FF"/>
      </a:hlink>
      <a:folHlink>
        <a:srgbClr val="33B2F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itle Pag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itle Pag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itle Pag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itle Pag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itle Pag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itle Pag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itle Pag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itle Pag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itle Pag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itle Pag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itle Pag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itle Pag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19-05-21 PSTA powerpoint template non CA v0.1GK.potx" id="{8EDAF001-1F0E-4BB5-A937-E3B614991EA1}" vid="{49573129-43E9-4290-865A-B8753B1313B6}"/>
    </a:ext>
  </a:extLst>
</a:theme>
</file>

<file path=ppt/theme/theme2.xml><?xml version="1.0" encoding="utf-8"?>
<a:theme xmlns:a="http://schemas.openxmlformats.org/drawingml/2006/main" name="1_14-11-04 RedQuadrant presentation template v0.04 BT">
  <a:themeElements>
    <a:clrScheme name="Custom 1">
      <a:dk1>
        <a:srgbClr val="983222"/>
      </a:dk1>
      <a:lt1>
        <a:srgbClr val="FFFFFF"/>
      </a:lt1>
      <a:dk2>
        <a:srgbClr val="747678"/>
      </a:dk2>
      <a:lt2>
        <a:srgbClr val="F0AB00"/>
      </a:lt2>
      <a:accent1>
        <a:srgbClr val="FF5800"/>
      </a:accent1>
      <a:accent2>
        <a:srgbClr val="C7C2BA"/>
      </a:accent2>
      <a:accent3>
        <a:srgbClr val="D7A900"/>
      </a:accent3>
      <a:accent4>
        <a:srgbClr val="A1C6CF"/>
      </a:accent4>
      <a:accent5>
        <a:srgbClr val="DAEDEF"/>
      </a:accent5>
      <a:accent6>
        <a:srgbClr val="631D76"/>
      </a:accent6>
      <a:hlink>
        <a:srgbClr val="99141B"/>
      </a:hlink>
      <a:folHlink>
        <a:srgbClr val="99141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itle Pag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itle Pag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itle Pag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itle Pag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itle Pag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itle Pag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itle Pag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itle Pag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itle Pag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itle Pag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itle Pag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itle Pag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2" id="{DBB7D5A0-F619-4D3E-8ED2-EBE46CA35D5A}" vid="{81FFC902-4B37-4584-A03A-15D617CBBAF8}"/>
    </a:ext>
  </a:extLst>
</a:theme>
</file>

<file path=ppt/theme/theme3.xml><?xml version="1.0" encoding="utf-8"?>
<a:theme xmlns:a="http://schemas.openxmlformats.org/drawingml/2006/main" name="2_14-11-04 RedQuadrant presentation template v0.04 BT">
  <a:themeElements>
    <a:clrScheme name="Capita">
      <a:dk1>
        <a:srgbClr val="983222"/>
      </a:dk1>
      <a:lt1>
        <a:srgbClr val="FFFFFF"/>
      </a:lt1>
      <a:dk2>
        <a:srgbClr val="747678"/>
      </a:dk2>
      <a:lt2>
        <a:srgbClr val="F0AB00"/>
      </a:lt2>
      <a:accent1>
        <a:srgbClr val="FF5800"/>
      </a:accent1>
      <a:accent2>
        <a:srgbClr val="C7C2BA"/>
      </a:accent2>
      <a:accent3>
        <a:srgbClr val="D7A900"/>
      </a:accent3>
      <a:accent4>
        <a:srgbClr val="A1C6CF"/>
      </a:accent4>
      <a:accent5>
        <a:srgbClr val="DAEDEF"/>
      </a:accent5>
      <a:accent6>
        <a:srgbClr val="631D76"/>
      </a:accent6>
      <a:hlink>
        <a:srgbClr val="009999"/>
      </a:hlink>
      <a:folHlink>
        <a:srgbClr val="BED6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itle Pag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itle Pag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itle Pag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itle Pag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itle Pag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itle Pag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itle Pag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itle Pag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itle Pag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itle Pag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itle Pag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itle Pag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14-11-04 RedQuadrant presentation template v0.04 BT.pot [Compatibility Mode]" id="{8B0BBEA4-0360-4769-86CE-ABF54A18F676}" vid="{5A6DE017-C9C6-4BE9-A51D-6A466C5141B9}"/>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2019-05-21 PSTA powerpoint template non CA v0.1GK</Template>
  <TotalTime>1914</TotalTime>
  <Words>566</Words>
  <Application>Microsoft Office PowerPoint</Application>
  <PresentationFormat>On-screen Show (4:3)</PresentationFormat>
  <Paragraphs>52</Paragraphs>
  <Slides>8</Slides>
  <Notes>8</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8</vt:i4>
      </vt:variant>
    </vt:vector>
  </HeadingPairs>
  <TitlesOfParts>
    <vt:vector size="16" baseType="lpstr">
      <vt:lpstr>Arial</vt:lpstr>
      <vt:lpstr>Bliss 2 Light</vt:lpstr>
      <vt:lpstr>Bliss 2 Regular</vt:lpstr>
      <vt:lpstr>Calibri</vt:lpstr>
      <vt:lpstr>Wingdings</vt:lpstr>
      <vt:lpstr>14-11-04 RedQuadrant presentation template v0.04 BT</vt:lpstr>
      <vt:lpstr>1_14-11-04 RedQuadrant presentation template v0.04 BT</vt:lpstr>
      <vt:lpstr>2_14-11-04 RedQuadrant presentation template v0.04 BT</vt:lpstr>
      <vt:lpstr>Community building exercise</vt:lpstr>
      <vt:lpstr>PowerPoint Presentation</vt:lpstr>
      <vt:lpstr>PowerPoint Presentation</vt:lpstr>
      <vt:lpstr>PowerPoint Presentation</vt:lpstr>
      <vt:lpstr>PowerPoint Presentation</vt:lpstr>
      <vt:lpstr>We welcome follow-up and conversation!</vt:lpstr>
      <vt:lpstr>Public Service: State of Transformation 2019</vt:lpstr>
      <vt:lpstr>Public Service: State of Transformation 2018</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Mapping the change Changing the change</dc:title>
  <dc:creator>Benjamin P Taylor</dc:creator>
  <cp:lastModifiedBy>Benjamin P Taylor</cp:lastModifiedBy>
  <cp:revision>69</cp:revision>
  <cp:lastPrinted>2019-09-14T20:23:55Z</cp:lastPrinted>
  <dcterms:created xsi:type="dcterms:W3CDTF">2019-09-13T08:30:33Z</dcterms:created>
  <dcterms:modified xsi:type="dcterms:W3CDTF">2021-06-01T13:47:43Z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Google.Documents.Tracking">
    <vt:lpwstr>true</vt:lpwstr>
  </property>
  <property fmtid="{D5CDD505-2E9C-101B-9397-08002B2CF9AE}" pid="3" name="Google.Documents.DocumentId">
    <vt:lpwstr>1BpKPKN_uihK8YmON61HhVpz5a50Rit_1-sUSKXIidWQ</vt:lpwstr>
  </property>
  <property fmtid="{D5CDD505-2E9C-101B-9397-08002B2CF9AE}" pid="4" name="Google.Documents.RevisionId">
    <vt:lpwstr>06880406822170582997</vt:lpwstr>
  </property>
  <property fmtid="{D5CDD505-2E9C-101B-9397-08002B2CF9AE}" pid="5" name="Google.Documents.PreviousRevisionId">
    <vt:lpwstr>16831579756150226312</vt:lpwstr>
  </property>
  <property fmtid="{D5CDD505-2E9C-101B-9397-08002B2CF9AE}" pid="6" name="Google.Documents.PluginVersion">
    <vt:lpwstr>2.0.2662.553</vt:lpwstr>
  </property>
  <property fmtid="{D5CDD505-2E9C-101B-9397-08002B2CF9AE}" pid="7" name="Google.Documents.MergeIncapabilityFlags">
    <vt:i4>0</vt:i4>
  </property>
</Properties>
</file>